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23"/>
  </p:notesMasterIdLst>
  <p:sldIdLst>
    <p:sldId id="277" r:id="rId4"/>
    <p:sldId id="279" r:id="rId5"/>
    <p:sldId id="281" r:id="rId6"/>
    <p:sldId id="278" r:id="rId7"/>
    <p:sldId id="275" r:id="rId8"/>
    <p:sldId id="272" r:id="rId9"/>
    <p:sldId id="273" r:id="rId10"/>
    <p:sldId id="274" r:id="rId11"/>
    <p:sldId id="261" r:id="rId12"/>
    <p:sldId id="28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1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462"/>
    <a:srgbClr val="1BB57E"/>
    <a:srgbClr val="110E26"/>
    <a:srgbClr val="19AFB5"/>
    <a:srgbClr val="4472C4"/>
    <a:srgbClr val="21D795"/>
    <a:srgbClr val="2DDF9F"/>
    <a:srgbClr val="E1E9B2"/>
    <a:srgbClr val="231D4F"/>
    <a:srgbClr val="0D7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89202" autoAdjust="0"/>
  </p:normalViewPr>
  <p:slideViewPr>
    <p:cSldViewPr snapToGrid="0" showGuides="1">
      <p:cViewPr>
        <p:scale>
          <a:sx n="73" d="100"/>
          <a:sy n="73" d="100"/>
        </p:scale>
        <p:origin x="522" y="834"/>
      </p:cViewPr>
      <p:guideLst>
        <p:guide orient="horz" pos="2160"/>
        <p:guide pos="3840"/>
        <p:guide pos="438"/>
        <p:guide pos="72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29492674657949"/>
          <c:y val="5.9532557087949356E-2"/>
          <c:w val="0.92493482212833134"/>
          <c:h val="0.877423492252081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1D795"/>
            </a:solidFill>
            <a:ln>
              <a:solidFill>
                <a:srgbClr val="110E26"/>
              </a:solidFill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110E26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FBA-4D89-9F0C-901B8B11F9E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rgbClr val="110E26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FBA-4D89-9F0C-901B8B11F9E0}"/>
              </c:ext>
            </c:extLst>
          </c:dPt>
          <c:dPt>
            <c:idx val="2"/>
            <c:bubble3D val="0"/>
            <c:explosion val="7"/>
            <c:spPr>
              <a:solidFill>
                <a:srgbClr val="21D795"/>
              </a:solidFill>
              <a:ln w="19050">
                <a:solidFill>
                  <a:srgbClr val="110E26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FBA-4D89-9F0C-901B8B11F9E0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rgbClr val="110E26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FBA-4D89-9F0C-901B8B11F9E0}"/>
              </c:ext>
            </c:extLst>
          </c:dPt>
          <c:dLbls>
            <c:dLbl>
              <c:idx val="0"/>
              <c:layout>
                <c:manualLayout>
                  <c:x val="0"/>
                  <c:y val="-2.870813613443364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110E2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2FBA-4D89-9F0C-901B8B11F9E0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110E2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110E2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Product</c:v>
                </c:pt>
                <c:pt idx="2">
                  <c:v>Profit</c:v>
                </c:pt>
                <c:pt idx="3">
                  <c:v>Promotion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2FBA-4D89-9F0C-901B8B11F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708245550308743"/>
          <c:y val="0.31130468935691635"/>
          <c:w val="0.17831408160794288"/>
          <c:h val="0.377390621286167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596845266110142E-2"/>
          <c:y val="5.9532557087949356E-2"/>
          <c:w val="0.94940315473388981"/>
          <c:h val="0.814938270475379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1D795"/>
            </a:solidFill>
            <a:ln w="19050">
              <a:solidFill>
                <a:srgbClr val="110E26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110E26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FBA-4D89-9F0C-901B8B11F9E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19050">
                <a:solidFill>
                  <a:srgbClr val="110E26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FBA-4D89-9F0C-901B8B11F9E0}"/>
              </c:ext>
            </c:extLst>
          </c:dPt>
          <c:dPt>
            <c:idx val="2"/>
            <c:invertIfNegative val="0"/>
            <c:bubble3D val="0"/>
            <c:explosion val="7"/>
            <c:spPr>
              <a:solidFill>
                <a:srgbClr val="21D795"/>
              </a:solidFill>
              <a:ln w="19050">
                <a:solidFill>
                  <a:srgbClr val="110E26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FBA-4D89-9F0C-901B8B11F9E0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rgbClr val="110E26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FBA-4D89-9F0C-901B8B11F9E0}"/>
              </c:ext>
            </c:extLst>
          </c:dPt>
          <c:dLbls>
            <c:dLbl>
              <c:idx val="0"/>
              <c:layout>
                <c:manualLayout>
                  <c:x val="0"/>
                  <c:y val="-2.870813613443364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2FBA-4D89-9F0C-901B8B11F9E0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Product</c:v>
                </c:pt>
                <c:pt idx="2">
                  <c:v>Profit</c:v>
                </c:pt>
                <c:pt idx="3">
                  <c:v>Promotion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2FBA-4D89-9F0C-901B8B11F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"/>
        <c:axId val="-2098269584"/>
        <c:axId val="-2098269040"/>
      </c:barChart>
      <c:catAx>
        <c:axId val="-2098269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8269040"/>
        <c:crosses val="autoZero"/>
        <c:auto val="1"/>
        <c:lblAlgn val="ctr"/>
        <c:lblOffset val="100"/>
        <c:noMultiLvlLbl val="0"/>
      </c:catAx>
      <c:valAx>
        <c:axId val="-209826904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09826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F6A41-74EE-43B2-87AC-ACB08008B329}" type="datetimeFigureOut">
              <a:rPr lang="en-ID" smtClean="0"/>
              <a:t>1/14/2020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98B0-5D07-4B48-9C62-CAFE4B0476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724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Unsplash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398B0-5D07-4B48-9C62-CAFE4B04761D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8470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Unsplash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398B0-5D07-4B48-9C62-CAFE4B04761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9795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Unsplash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398B0-5D07-4B48-9C62-CAFE4B04761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549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Unsplash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398B0-5D07-4B48-9C62-CAFE4B04761D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854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99E512-D3A3-4DDF-907E-52EF3D360F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ACB08-03C1-4E1A-B473-336F7652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0B46EC4-6F37-4F7C-80BA-735A69395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811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692E91-C378-40B9-8D45-1E0128E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6353411-ED82-4F15-B05E-3C27CCC3B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F6CD60-B7AF-4759-9E8B-5C7647AB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9FA84E-D48D-456E-BDED-F4AE9DC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416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E9A6528-13AE-4422-803F-35AEE68EF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684495C-4B8C-4105-8E5A-403CE929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352CFE-E1C4-4FB2-A353-8008738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317392-A31E-4262-B0D3-2D822298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6526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9D4652-E0A2-44BC-BF9A-3AC39F9A1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8890D1-0EF5-4789-AAD1-8F8FB965C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042A68-EB8D-4FB4-A44E-3FD7C289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BBD10A-2920-4089-BF61-A23EF50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AABF26-6AEA-453A-A056-8451183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5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012667-43FF-46C8-9605-F3BED234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9E5B60-E138-47DA-9BBD-6FBE16FA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045B90-619E-45A4-AB42-B3C0B0C4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2FFCE8-CBFE-4A78-BFF5-74BACB31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A30F96-7539-4EF3-9D1B-DD8EF18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73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231C7A-110F-4A9D-9E78-AD683085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E32DC7-EA53-4A5C-942B-1F8B3F0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0C813E-00DC-4FB6-A287-7950B24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D92E5C-C823-4AD8-BCE3-1065E48B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444E0E-99B1-4711-AF34-A53410B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21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5BBBF-15D1-49FC-A511-5FE88533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72538C-DA3A-4F7B-AD90-F14653C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E3B34B8-A26A-45A5-BC1E-EF02CF0E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83B0635-B989-4442-9203-22A862CC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32666F-5499-4BE1-9599-4930B6D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BBEC7BD-7D57-44F9-BDEF-4F38DA50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31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FACBBB-5315-45D4-BF61-26F099C1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15EE24-5306-4321-87D4-0230D73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532815-F074-4391-84BA-D63EA8DB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AC2155-9E3F-4DFF-A78B-8C56CAB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77E3EF3-A991-4FF2-8569-325F06C86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E7AB23F-407F-444D-9F96-B742BE0C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AE00144-BA72-4A02-BA17-C2E6ABE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56EF456-EB18-4100-9CE5-206E5B6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5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BA81A8-8427-42C4-9E6E-ED379197B2B8}"/>
              </a:ext>
            </a:extLst>
          </p:cNvPr>
          <p:cNvSpPr/>
          <p:nvPr userDrawn="1"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E99322-D0AB-44C7-B68E-F9E3C0AA3452}"/>
              </a:ext>
            </a:extLst>
          </p:cNvPr>
          <p:cNvSpPr/>
          <p:nvPr userDrawn="1"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8CBDD9E-C173-411F-8978-F4E284A954BB}"/>
              </a:ext>
            </a:extLst>
          </p:cNvPr>
          <p:cNvSpPr/>
          <p:nvPr userDrawn="1"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D37813-2CF6-441F-809E-B375EE2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3473419-2BA8-44AC-AB0F-A12C1E0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BAAF00F-9D11-455E-8B7E-2B9C64B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3268E1D-CC3A-4BD0-80F7-458BCAA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B9F6BE6-1FB5-4588-8F14-A58CF75A9AF3}"/>
              </a:ext>
            </a:extLst>
          </p:cNvPr>
          <p:cNvSpPr/>
          <p:nvPr userDrawn="1"/>
        </p:nvSpPr>
        <p:spPr>
          <a:xfrm>
            <a:off x="10160000" y="6286500"/>
            <a:ext cx="1676400" cy="571500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87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97AD7B8-2A79-4B15-B8F9-7D2C252C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0CD3D3E-0564-4F96-98E5-33109CAF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051355-5E85-4B04-866B-4EB218D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2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EF0440-6787-4FB6-91F7-986D630D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39B314-C197-4CF7-8C4A-A0F666AF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5E3161F-7401-4CE3-88F9-E3B43A17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74AEB55-2516-4D24-ABCE-0E2FBF67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D310D6-21B6-45B8-9A1B-D0108DB6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F3178B-92CA-4AA6-8394-8DD1D5C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565A4D-1428-4584-9FC7-2ADC2D4D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5BDF31-72D8-4061-B213-2139BBE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9A2214-112A-41E3-BC48-A5285D38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DE4442-A9C3-4765-B91B-044CA3E9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9833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7B9822-D706-4383-BB13-021207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99D451-7321-4604-BAAE-CEB91BA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96B4F2-80BF-4C4F-8EB8-B3AF4832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3EFBFA1-C918-4257-967E-A04CD65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EBE88E6-9E52-4051-9CE3-1DA07A8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F313B7B-53A7-4AC0-A7C3-15B16B8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51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0C09CB-98DD-4E7D-83F9-6744ECC6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E4A381-4D6F-4282-8C0E-E67E02AAB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F1B113-783F-424C-AF4F-82E169EF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FC3965-B169-42D5-83F5-7930B151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0C933D-B0F7-4630-B315-83071450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60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7A59D32-1BCB-4D1B-BF59-A9E5F6E73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EB08353-DE13-47C1-9FB2-6E20CFA5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AA202E-CC82-4338-A1CB-AD8F7FDF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01F3E0-F87C-43F3-AA7B-EF8D99CB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129CA5-0E42-4851-8F2B-516ECC9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93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2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71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8625"/>
            <a:ext cx="10515600" cy="663575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45452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975976" y="5998483"/>
            <a:ext cx="752474" cy="752474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4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3138" y="6192158"/>
            <a:ext cx="43815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4B654FAA-EE11-4340-9E4F-0FD740EF42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0772278" y="5881009"/>
            <a:ext cx="248085" cy="248085"/>
          </a:xfrm>
          <a:prstGeom prst="ellipse">
            <a:avLst/>
          </a:prstGeom>
          <a:noFill/>
          <a:ln w="114300">
            <a:solidFill>
              <a:srgbClr val="FFC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0688434" y="6460715"/>
            <a:ext cx="260760" cy="260760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2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" y="0"/>
            <a:ext cx="1427767" cy="1317687"/>
            <a:chOff x="1" y="0"/>
            <a:chExt cx="1427767" cy="1317687"/>
          </a:xfrm>
        </p:grpSpPr>
        <p:sp>
          <p:nvSpPr>
            <p:cNvPr id="11" name="Freeform 10"/>
            <p:cNvSpPr/>
            <p:nvPr userDrawn="1"/>
          </p:nvSpPr>
          <p:spPr>
            <a:xfrm flipV="1">
              <a:off x="1" y="0"/>
              <a:ext cx="1358900" cy="1317687"/>
            </a:xfrm>
            <a:custGeom>
              <a:avLst/>
              <a:gdLst>
                <a:gd name="connsiteX0" fmla="*/ 397917 w 1974490"/>
                <a:gd name="connsiteY0" fmla="*/ 0 h 1914608"/>
                <a:gd name="connsiteX1" fmla="*/ 1974490 w 1974490"/>
                <a:gd name="connsiteY1" fmla="*/ 1576573 h 1914608"/>
                <a:gd name="connsiteX2" fmla="*/ 1942460 w 1974490"/>
                <a:gd name="connsiteY2" fmla="*/ 1894308 h 1914608"/>
                <a:gd name="connsiteX3" fmla="*/ 1937240 w 1974490"/>
                <a:gd name="connsiteY3" fmla="*/ 1914608 h 1914608"/>
                <a:gd name="connsiteX4" fmla="*/ 1107324 w 1974490"/>
                <a:gd name="connsiteY4" fmla="*/ 1914608 h 1914608"/>
                <a:gd name="connsiteX5" fmla="*/ 1124258 w 1974490"/>
                <a:gd name="connsiteY5" fmla="*/ 1883410 h 1914608"/>
                <a:gd name="connsiteX6" fmla="*/ 1186205 w 1974490"/>
                <a:gd name="connsiteY6" fmla="*/ 1576573 h 1914608"/>
                <a:gd name="connsiteX7" fmla="*/ 397918 w 1974490"/>
                <a:gd name="connsiteY7" fmla="*/ 788286 h 1914608"/>
                <a:gd name="connsiteX8" fmla="*/ 91081 w 1974490"/>
                <a:gd name="connsiteY8" fmla="*/ 850234 h 1914608"/>
                <a:gd name="connsiteX9" fmla="*/ 0 w 1974490"/>
                <a:gd name="connsiteY9" fmla="*/ 899671 h 1914608"/>
                <a:gd name="connsiteX10" fmla="*/ 0 w 1974490"/>
                <a:gd name="connsiteY10" fmla="*/ 52648 h 1914608"/>
                <a:gd name="connsiteX11" fmla="*/ 80183 w 1974490"/>
                <a:gd name="connsiteY11" fmla="*/ 32031 h 1914608"/>
                <a:gd name="connsiteX12" fmla="*/ 397917 w 1974490"/>
                <a:gd name="connsiteY12" fmla="*/ 0 h 191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490" h="1914608">
                  <a:moveTo>
                    <a:pt x="397917" y="0"/>
                  </a:moveTo>
                  <a:cubicBezTo>
                    <a:pt x="1268634" y="0"/>
                    <a:pt x="1974490" y="705856"/>
                    <a:pt x="1974490" y="1576573"/>
                  </a:cubicBezTo>
                  <a:cubicBezTo>
                    <a:pt x="1974490" y="1685413"/>
                    <a:pt x="1963461" y="1791677"/>
                    <a:pt x="1942460" y="1894308"/>
                  </a:cubicBezTo>
                  <a:lnTo>
                    <a:pt x="1937240" y="1914608"/>
                  </a:lnTo>
                  <a:lnTo>
                    <a:pt x="1107324" y="1914608"/>
                  </a:lnTo>
                  <a:lnTo>
                    <a:pt x="1124258" y="1883410"/>
                  </a:lnTo>
                  <a:cubicBezTo>
                    <a:pt x="1164147" y="1789101"/>
                    <a:pt x="1186205" y="1685413"/>
                    <a:pt x="1186205" y="1576573"/>
                  </a:cubicBezTo>
                  <a:cubicBezTo>
                    <a:pt x="1186205" y="1141214"/>
                    <a:pt x="833277" y="788286"/>
                    <a:pt x="397918" y="788286"/>
                  </a:cubicBezTo>
                  <a:cubicBezTo>
                    <a:pt x="289078" y="788286"/>
                    <a:pt x="185390" y="810344"/>
                    <a:pt x="91081" y="850234"/>
                  </a:cubicBezTo>
                  <a:lnTo>
                    <a:pt x="0" y="899671"/>
                  </a:lnTo>
                  <a:lnTo>
                    <a:pt x="0" y="52648"/>
                  </a:lnTo>
                  <a:lnTo>
                    <a:pt x="80183" y="32031"/>
                  </a:lnTo>
                  <a:cubicBezTo>
                    <a:pt x="182814" y="11029"/>
                    <a:pt x="289077" y="0"/>
                    <a:pt x="397917" y="0"/>
                  </a:cubicBezTo>
                  <a:close/>
                </a:path>
              </a:pathLst>
            </a:custGeom>
            <a:gradFill>
              <a:gsLst>
                <a:gs pos="20000">
                  <a:srgbClr val="14A4A6"/>
                </a:gs>
                <a:gs pos="92000">
                  <a:srgbClr val="107476"/>
                </a:gs>
              </a:gsLst>
              <a:lin ang="5400000" scaled="1"/>
            </a:gradFill>
            <a:ln w="61913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1169664" y="283481"/>
              <a:ext cx="258104" cy="258104"/>
            </a:xfrm>
            <a:prstGeom prst="ellipse">
              <a:avLst/>
            </a:prstGeom>
            <a:noFill/>
            <a:ln w="104775">
              <a:solidFill>
                <a:srgbClr val="FFCC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708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1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60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388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9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BBADD5-FBC4-4E7E-9F25-D489441C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824F2F-7120-4789-9395-4E23FFDA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064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59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25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157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108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589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xmlns="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3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01EF9-8182-485C-B161-A597355F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CC2B07-6EEA-4272-8DB9-6D89CD813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D01E125-0248-4310-B661-E5D65C6F5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43A8E8-C2AD-44B5-B565-F844501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9FC5327-7D12-4CF4-B408-C0A299DB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6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88F501-75A1-4B40-8869-FB573CF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4A48D1-B585-4A51-AB24-5B7AF27B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152208-87A2-4E78-AC6D-97CEF889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CE0121-D12B-4DCD-BEED-3F85B8637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90938F0-7573-4AF6-B38F-73653D1D9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E40D2A2-88DC-4ED0-8AFB-2EAB7EB8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6EF6E16-1905-426D-9BC6-CA2F6716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17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A830A9-9D9B-41AB-A2C8-264B14F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A11734-ACE0-40FF-AE7A-75FD44F3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E1B1280-3B3D-48AA-AC02-B3C5FA3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49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AF61CBF-E5DC-4DC1-8116-CD5C98D2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23773B-DB9C-407B-9FC2-C57BCDD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798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7EFCD9-A257-4186-AF27-459F0B67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24662D-5D92-4D18-8957-20AAF873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CD508E4-3011-403F-9473-DB77B1586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347360-43F4-4776-9EBE-9ECB07BB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07663B-A81F-40D1-A855-2A42F4C7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621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B9B681-2D6A-41AF-AEFC-5E5FF4BB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7312A98-E2AF-48C5-A3C9-840BCA6B0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E766C9D-52B8-4BF0-A2D5-60D3F610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8C2893-EA85-4026-AB43-6B51B1AE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C81C61-DD81-43C7-AD05-18C41430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73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D47B935-D3A7-4925-B992-258A2050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673751"/>
            <a:ext cx="616267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8BBAF0-B894-463D-8435-F9768B40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1600199"/>
            <a:ext cx="10788650" cy="43624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C9F053-329F-4780-9693-E7C3D244E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48525" y="635132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ID"/>
              <a:t>Insert Your Footer Here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3D65AB-FD68-4E0A-BFC5-FA8ADADA8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668" y="6351329"/>
            <a:ext cx="190757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200">
                <a:solidFill>
                  <a:srgbClr val="21D795"/>
                </a:solidFill>
              </a:defRPr>
            </a:lvl1pPr>
          </a:lstStyle>
          <a:p>
            <a:fld id="{CF25293F-90B6-45AB-8342-A371567C769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xmlns="" id="{C760EC63-5D63-43EA-A1B1-20252CE15852}"/>
              </a:ext>
            </a:extLst>
          </p:cNvPr>
          <p:cNvSpPr/>
          <p:nvPr userDrawn="1"/>
        </p:nvSpPr>
        <p:spPr>
          <a:xfrm flipH="1">
            <a:off x="11861800" y="6527800"/>
            <a:ext cx="330200" cy="330200"/>
          </a:xfrm>
          <a:prstGeom prst="rtTriangle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3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C24B0B4-6BDD-4B6C-8DC4-CE6A742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D6AC650-2510-484B-B679-3E8846C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0EA47C-4C58-46CA-9AD3-2A2A5400A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DD2E-AF6E-47DC-890C-D2B62440994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5BE471-1F60-4329-9C09-8DFF815D8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5A945C-24D5-4E34-899B-D418CD7C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A85B-A1F7-4E51-8134-FAFAF227ECE2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2724"/>
            <a:ext cx="6162675" cy="1984706"/>
          </a:xfrm>
        </p:spPr>
        <p:txBody>
          <a:bodyPr/>
          <a:lstStyle/>
          <a:p>
            <a:pPr algn="ctr"/>
            <a:r>
              <a:rPr lang="en-US" sz="6600" dirty="0" smtClean="0">
                <a:solidFill>
                  <a:schemeClr val="tx1"/>
                </a:solidFill>
              </a:rPr>
              <a:t>WELCOME</a:t>
            </a:r>
            <a:br>
              <a:rPr lang="en-US" sz="6600" dirty="0" smtClean="0">
                <a:solidFill>
                  <a:schemeClr val="tx1"/>
                </a:solidFill>
              </a:rPr>
            </a:br>
            <a:r>
              <a:rPr lang="en-US" sz="6600" dirty="0" smtClean="0">
                <a:solidFill>
                  <a:schemeClr val="tx1"/>
                </a:solidFill>
              </a:rPr>
              <a:t>TO </a:t>
            </a:r>
            <a:endParaRPr lang="en-US" sz="66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2649923"/>
            <a:ext cx="6297930" cy="176312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</a:t>
            </a:fld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-25039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45720"/>
            <a:ext cx="6162675" cy="443198"/>
          </a:xfrm>
        </p:spPr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" y="582929"/>
            <a:ext cx="11875770" cy="60280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38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6B1D5-03D7-4581-BA1A-56783556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452152"/>
            <a:ext cx="6162675" cy="886397"/>
          </a:xfrm>
        </p:spPr>
        <p:txBody>
          <a:bodyPr/>
          <a:lstStyle/>
          <a:p>
            <a:r>
              <a:rPr lang="en-ID" dirty="0"/>
              <a:t>Business Model</a:t>
            </a:r>
            <a:br>
              <a:rPr lang="en-ID" dirty="0"/>
            </a:br>
            <a:r>
              <a:rPr lang="en-ID" dirty="0">
                <a:solidFill>
                  <a:srgbClr val="21D795"/>
                </a:solidFill>
              </a:rPr>
              <a:t>Canvas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D1C2D6E-7C38-4AFC-B046-AD45DAD1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EB3498-91B9-49EE-9969-DE1C7A0B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11</a:t>
            </a:fld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3DC9F8-A174-4061-9549-ACC0EDE87D28}"/>
              </a:ext>
            </a:extLst>
          </p:cNvPr>
          <p:cNvSpPr/>
          <p:nvPr/>
        </p:nvSpPr>
        <p:spPr>
          <a:xfrm>
            <a:off x="723901" y="1865377"/>
            <a:ext cx="2113280" cy="194238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8A04AF7-0695-45F1-8FC2-672FE48E42C5}"/>
              </a:ext>
            </a:extLst>
          </p:cNvPr>
          <p:cNvSpPr/>
          <p:nvPr/>
        </p:nvSpPr>
        <p:spPr>
          <a:xfrm>
            <a:off x="2881630" y="1865377"/>
            <a:ext cx="2113280" cy="949548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29983CD-ADB5-43E9-B6E3-9DE9FC867609}"/>
              </a:ext>
            </a:extLst>
          </p:cNvPr>
          <p:cNvSpPr/>
          <p:nvPr/>
        </p:nvSpPr>
        <p:spPr>
          <a:xfrm>
            <a:off x="2881630" y="2858213"/>
            <a:ext cx="2113280" cy="949548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1B0C319-F54B-495D-9350-A25B281BA40E}"/>
              </a:ext>
            </a:extLst>
          </p:cNvPr>
          <p:cNvSpPr/>
          <p:nvPr/>
        </p:nvSpPr>
        <p:spPr>
          <a:xfrm>
            <a:off x="5039361" y="1865377"/>
            <a:ext cx="2113280" cy="1942384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BF34E04-CDB0-4DEE-8FF9-FD9B05F791DC}"/>
              </a:ext>
            </a:extLst>
          </p:cNvPr>
          <p:cNvSpPr/>
          <p:nvPr/>
        </p:nvSpPr>
        <p:spPr>
          <a:xfrm>
            <a:off x="7197090" y="1865377"/>
            <a:ext cx="2113280" cy="949548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6860422-4226-4A7C-8165-1113C905D5DC}"/>
              </a:ext>
            </a:extLst>
          </p:cNvPr>
          <p:cNvSpPr/>
          <p:nvPr/>
        </p:nvSpPr>
        <p:spPr>
          <a:xfrm>
            <a:off x="7197090" y="2858213"/>
            <a:ext cx="2113280" cy="949548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BD67171-0475-4DD4-A777-3B1CA1A5EC37}"/>
              </a:ext>
            </a:extLst>
          </p:cNvPr>
          <p:cNvSpPr/>
          <p:nvPr/>
        </p:nvSpPr>
        <p:spPr>
          <a:xfrm>
            <a:off x="9354820" y="1865377"/>
            <a:ext cx="2113280" cy="1942384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3E22565-84F2-4834-833B-70C4F9F7A49A}"/>
              </a:ext>
            </a:extLst>
          </p:cNvPr>
          <p:cNvSpPr/>
          <p:nvPr/>
        </p:nvSpPr>
        <p:spPr>
          <a:xfrm>
            <a:off x="723900" y="3859979"/>
            <a:ext cx="5347715" cy="1942384"/>
          </a:xfrm>
          <a:prstGeom prst="rect">
            <a:avLst/>
          </a:prstGeom>
          <a:solidFill>
            <a:srgbClr val="E1E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349E812-17D2-43D6-9C40-AD0568939AB0}"/>
              </a:ext>
            </a:extLst>
          </p:cNvPr>
          <p:cNvSpPr/>
          <p:nvPr/>
        </p:nvSpPr>
        <p:spPr>
          <a:xfrm>
            <a:off x="6120386" y="3859979"/>
            <a:ext cx="5347715" cy="1942384"/>
          </a:xfrm>
          <a:prstGeom prst="rect">
            <a:avLst/>
          </a:prstGeom>
          <a:solidFill>
            <a:srgbClr val="E1E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xmlns="" id="{E7E51584-8736-432E-BCB0-A3CA463044D4}"/>
              </a:ext>
            </a:extLst>
          </p:cNvPr>
          <p:cNvSpPr txBox="1">
            <a:spLocks/>
          </p:cNvSpPr>
          <p:nvPr/>
        </p:nvSpPr>
        <p:spPr>
          <a:xfrm>
            <a:off x="918230" y="2022432"/>
            <a:ext cx="914096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</a:rPr>
              <a:t>Key Partner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xmlns="" id="{C7D25E4F-320F-4A0B-881F-D1DCD1962B95}"/>
              </a:ext>
            </a:extLst>
          </p:cNvPr>
          <p:cNvSpPr txBox="1">
            <a:spLocks/>
          </p:cNvSpPr>
          <p:nvPr/>
        </p:nvSpPr>
        <p:spPr>
          <a:xfrm>
            <a:off x="918230" y="2242883"/>
            <a:ext cx="1724622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 of the printing and typesetting industry. 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xmlns="" id="{F497E3A3-DA6C-46E7-AC03-760D68BC29D7}"/>
              </a:ext>
            </a:extLst>
          </p:cNvPr>
          <p:cNvSpPr txBox="1">
            <a:spLocks/>
          </p:cNvSpPr>
          <p:nvPr/>
        </p:nvSpPr>
        <p:spPr>
          <a:xfrm>
            <a:off x="3075959" y="2022177"/>
            <a:ext cx="1044068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Key Activities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xmlns="" id="{769DD814-E52B-4C8C-AE65-66CADC53EE6C}"/>
              </a:ext>
            </a:extLst>
          </p:cNvPr>
          <p:cNvSpPr txBox="1">
            <a:spLocks/>
          </p:cNvSpPr>
          <p:nvPr/>
        </p:nvSpPr>
        <p:spPr>
          <a:xfrm>
            <a:off x="3075959" y="2242628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xmlns="" id="{B7EFFA1B-A81B-4B89-867F-B0128C07E0C8}"/>
              </a:ext>
            </a:extLst>
          </p:cNvPr>
          <p:cNvSpPr txBox="1">
            <a:spLocks/>
          </p:cNvSpPr>
          <p:nvPr/>
        </p:nvSpPr>
        <p:spPr>
          <a:xfrm>
            <a:off x="3075959" y="3015013"/>
            <a:ext cx="1035605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Key Resource</a:t>
            </a: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xmlns="" id="{6855308E-81FC-4DCC-B65E-13C67DC09D05}"/>
              </a:ext>
            </a:extLst>
          </p:cNvPr>
          <p:cNvSpPr txBox="1">
            <a:spLocks/>
          </p:cNvSpPr>
          <p:nvPr/>
        </p:nvSpPr>
        <p:spPr>
          <a:xfrm>
            <a:off x="3075959" y="3235464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xmlns="" id="{B34199B1-820E-4495-9904-5411534D1FD8}"/>
              </a:ext>
            </a:extLst>
          </p:cNvPr>
          <p:cNvSpPr txBox="1">
            <a:spLocks/>
          </p:cNvSpPr>
          <p:nvPr/>
        </p:nvSpPr>
        <p:spPr>
          <a:xfrm>
            <a:off x="5233690" y="2022432"/>
            <a:ext cx="1376980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Value Proposition</a:t>
            </a: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xmlns="" id="{49BC9C72-563E-4299-8FC3-A9663E590D00}"/>
              </a:ext>
            </a:extLst>
          </p:cNvPr>
          <p:cNvSpPr txBox="1">
            <a:spLocks/>
          </p:cNvSpPr>
          <p:nvPr/>
        </p:nvSpPr>
        <p:spPr>
          <a:xfrm>
            <a:off x="5233690" y="2242883"/>
            <a:ext cx="1724622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 of the printing and typesetting industry. 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xmlns="" id="{DA8D2C11-DEFE-49A0-8D50-4A6A8EFB33FB}"/>
              </a:ext>
            </a:extLst>
          </p:cNvPr>
          <p:cNvSpPr txBox="1">
            <a:spLocks/>
          </p:cNvSpPr>
          <p:nvPr/>
        </p:nvSpPr>
        <p:spPr>
          <a:xfrm>
            <a:off x="7337774" y="2022177"/>
            <a:ext cx="1831912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Customer Relationships</a:t>
            </a: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xmlns="" id="{4FF4CB7E-7718-4B7D-BF5E-B38EB0C61E98}"/>
              </a:ext>
            </a:extLst>
          </p:cNvPr>
          <p:cNvSpPr txBox="1">
            <a:spLocks/>
          </p:cNvSpPr>
          <p:nvPr/>
        </p:nvSpPr>
        <p:spPr>
          <a:xfrm>
            <a:off x="7337774" y="2242628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xmlns="" id="{532D275B-B970-4C1A-B437-83BA39303788}"/>
              </a:ext>
            </a:extLst>
          </p:cNvPr>
          <p:cNvSpPr txBox="1">
            <a:spLocks/>
          </p:cNvSpPr>
          <p:nvPr/>
        </p:nvSpPr>
        <p:spPr>
          <a:xfrm>
            <a:off x="7337774" y="3015013"/>
            <a:ext cx="708527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Channels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xmlns="" id="{00778A0E-1700-4AEE-AE5E-205A35CFF89C}"/>
              </a:ext>
            </a:extLst>
          </p:cNvPr>
          <p:cNvSpPr txBox="1">
            <a:spLocks/>
          </p:cNvSpPr>
          <p:nvPr/>
        </p:nvSpPr>
        <p:spPr>
          <a:xfrm>
            <a:off x="7337774" y="3235464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xmlns="" id="{400F76A8-1146-42B0-9D85-6F54D6B3A0CA}"/>
              </a:ext>
            </a:extLst>
          </p:cNvPr>
          <p:cNvSpPr txBox="1">
            <a:spLocks/>
          </p:cNvSpPr>
          <p:nvPr/>
        </p:nvSpPr>
        <p:spPr>
          <a:xfrm>
            <a:off x="9549149" y="2022432"/>
            <a:ext cx="1563377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Customer Segments</a:t>
            </a:r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xmlns="" id="{9F11CF4F-57AC-44E9-AAF7-6B9A56949A47}"/>
              </a:ext>
            </a:extLst>
          </p:cNvPr>
          <p:cNvSpPr txBox="1">
            <a:spLocks/>
          </p:cNvSpPr>
          <p:nvPr/>
        </p:nvSpPr>
        <p:spPr>
          <a:xfrm>
            <a:off x="9549149" y="2242883"/>
            <a:ext cx="1724622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 of the printing and typesetting industry. 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xmlns="" id="{E096B0C1-4839-4376-BBD7-94CCA2C87CDE}"/>
              </a:ext>
            </a:extLst>
          </p:cNvPr>
          <p:cNvSpPr txBox="1">
            <a:spLocks/>
          </p:cNvSpPr>
          <p:nvPr/>
        </p:nvSpPr>
        <p:spPr>
          <a:xfrm>
            <a:off x="918230" y="4050755"/>
            <a:ext cx="1108124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10E26"/>
                </a:solidFill>
              </a:rPr>
              <a:t>Cost Structure</a:t>
            </a:r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xmlns="" id="{6D028A10-EB95-43C4-A0A1-B8CC0EC90EF9}"/>
              </a:ext>
            </a:extLst>
          </p:cNvPr>
          <p:cNvSpPr txBox="1">
            <a:spLocks/>
          </p:cNvSpPr>
          <p:nvPr/>
        </p:nvSpPr>
        <p:spPr>
          <a:xfrm>
            <a:off x="918229" y="4271206"/>
            <a:ext cx="3507467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 of the printing and typesetting industry. Lorem Ipsum has been the industry's standard dummy text ever since the 1500s,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44" name="Content Placeholder 8">
            <a:extLst>
              <a:ext uri="{FF2B5EF4-FFF2-40B4-BE49-F238E27FC236}">
                <a16:creationId xmlns:a16="http://schemas.microsoft.com/office/drawing/2014/main" xmlns="" id="{13CBAB2A-25B4-4019-B996-366CB234C6D3}"/>
              </a:ext>
            </a:extLst>
          </p:cNvPr>
          <p:cNvSpPr txBox="1">
            <a:spLocks/>
          </p:cNvSpPr>
          <p:nvPr/>
        </p:nvSpPr>
        <p:spPr>
          <a:xfrm>
            <a:off x="6306713" y="4050755"/>
            <a:ext cx="1345753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10E26"/>
                </a:solidFill>
              </a:rPr>
              <a:t>Revenue Streams</a:t>
            </a: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xmlns="" id="{EBE4C259-AD1C-4606-8139-FD97CEDDE4AE}"/>
              </a:ext>
            </a:extLst>
          </p:cNvPr>
          <p:cNvSpPr txBox="1">
            <a:spLocks/>
          </p:cNvSpPr>
          <p:nvPr/>
        </p:nvSpPr>
        <p:spPr>
          <a:xfrm>
            <a:off x="6306712" y="4271206"/>
            <a:ext cx="3507467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 of the printing and typesetting industry. Lorem Ipsum has been the industry's standard dummy text ever since the 1500s,</a:t>
            </a:r>
            <a:endParaRPr lang="en-ID" sz="1400" dirty="0">
              <a:solidFill>
                <a:srgbClr val="110E26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BE814B81-B06A-4AD3-8E29-15E4464BC437}"/>
              </a:ext>
            </a:extLst>
          </p:cNvPr>
          <p:cNvGrpSpPr/>
          <p:nvPr/>
        </p:nvGrpSpPr>
        <p:grpSpPr>
          <a:xfrm>
            <a:off x="2436036" y="3514019"/>
            <a:ext cx="222534" cy="194104"/>
            <a:chOff x="3395663" y="1479551"/>
            <a:chExt cx="360363" cy="314325"/>
          </a:xfrm>
          <a:solidFill>
            <a:srgbClr val="110E26"/>
          </a:solidFill>
        </p:grpSpPr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xmlns="" id="{C268D116-3DB9-48B9-99C2-AADD465BD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xmlns="" id="{134E33DE-757B-440D-BB7B-E29B55EB2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0DFEE3F1-431C-499E-941E-42C3F76F8AC5}"/>
              </a:ext>
            </a:extLst>
          </p:cNvPr>
          <p:cNvGrpSpPr/>
          <p:nvPr/>
        </p:nvGrpSpPr>
        <p:grpSpPr>
          <a:xfrm>
            <a:off x="4662001" y="2508569"/>
            <a:ext cx="217633" cy="222534"/>
            <a:chOff x="9163050" y="3608388"/>
            <a:chExt cx="352426" cy="360363"/>
          </a:xfrm>
          <a:solidFill>
            <a:srgbClr val="110E26"/>
          </a:solidFill>
        </p:grpSpPr>
        <p:sp>
          <p:nvSpPr>
            <p:cNvPr id="50" name="Freeform 326">
              <a:extLst>
                <a:ext uri="{FF2B5EF4-FFF2-40B4-BE49-F238E27FC236}">
                  <a16:creationId xmlns:a16="http://schemas.microsoft.com/office/drawing/2014/main" xmlns="" id="{2CCA8262-C37C-4D07-8DA4-08A3771F7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213" y="3608388"/>
              <a:ext cx="119063" cy="120650"/>
            </a:xfrm>
            <a:custGeom>
              <a:avLst/>
              <a:gdLst>
                <a:gd name="T0" fmla="*/ 203 w 453"/>
                <a:gd name="T1" fmla="*/ 453 h 454"/>
                <a:gd name="T2" fmla="*/ 138 w 453"/>
                <a:gd name="T3" fmla="*/ 435 h 454"/>
                <a:gd name="T4" fmla="*/ 83 w 453"/>
                <a:gd name="T5" fmla="*/ 402 h 454"/>
                <a:gd name="T6" fmla="*/ 38 w 453"/>
                <a:gd name="T7" fmla="*/ 354 h 454"/>
                <a:gd name="T8" fmla="*/ 10 w 453"/>
                <a:gd name="T9" fmla="*/ 294 h 454"/>
                <a:gd name="T10" fmla="*/ 0 w 453"/>
                <a:gd name="T11" fmla="*/ 227 h 454"/>
                <a:gd name="T12" fmla="*/ 4 w 453"/>
                <a:gd name="T13" fmla="*/ 181 h 454"/>
                <a:gd name="T14" fmla="*/ 27 w 453"/>
                <a:gd name="T15" fmla="*/ 119 h 454"/>
                <a:gd name="T16" fmla="*/ 67 w 453"/>
                <a:gd name="T17" fmla="*/ 67 h 454"/>
                <a:gd name="T18" fmla="*/ 118 w 453"/>
                <a:gd name="T19" fmla="*/ 27 h 454"/>
                <a:gd name="T20" fmla="*/ 181 w 453"/>
                <a:gd name="T21" fmla="*/ 5 h 454"/>
                <a:gd name="T22" fmla="*/ 226 w 453"/>
                <a:gd name="T23" fmla="*/ 0 h 454"/>
                <a:gd name="T24" fmla="*/ 294 w 453"/>
                <a:gd name="T25" fmla="*/ 10 h 454"/>
                <a:gd name="T26" fmla="*/ 353 w 453"/>
                <a:gd name="T27" fmla="*/ 40 h 454"/>
                <a:gd name="T28" fmla="*/ 402 w 453"/>
                <a:gd name="T29" fmla="*/ 83 h 454"/>
                <a:gd name="T30" fmla="*/ 435 w 453"/>
                <a:gd name="T31" fmla="*/ 139 h 454"/>
                <a:gd name="T32" fmla="*/ 452 w 453"/>
                <a:gd name="T33" fmla="*/ 204 h 454"/>
                <a:gd name="T34" fmla="*/ 452 w 453"/>
                <a:gd name="T35" fmla="*/ 251 h 454"/>
                <a:gd name="T36" fmla="*/ 435 w 453"/>
                <a:gd name="T37" fmla="*/ 315 h 454"/>
                <a:gd name="T38" fmla="*/ 402 w 453"/>
                <a:gd name="T39" fmla="*/ 371 h 454"/>
                <a:gd name="T40" fmla="*/ 353 w 453"/>
                <a:gd name="T41" fmla="*/ 415 h 454"/>
                <a:gd name="T42" fmla="*/ 294 w 453"/>
                <a:gd name="T43" fmla="*/ 444 h 454"/>
                <a:gd name="T44" fmla="*/ 226 w 453"/>
                <a:gd name="T45" fmla="*/ 454 h 454"/>
                <a:gd name="T46" fmla="*/ 226 w 453"/>
                <a:gd name="T47" fmla="*/ 57 h 454"/>
                <a:gd name="T48" fmla="*/ 176 w 453"/>
                <a:gd name="T49" fmla="*/ 65 h 454"/>
                <a:gd name="T50" fmla="*/ 131 w 453"/>
                <a:gd name="T51" fmla="*/ 86 h 454"/>
                <a:gd name="T52" fmla="*/ 96 w 453"/>
                <a:gd name="T53" fmla="*/ 119 h 454"/>
                <a:gd name="T54" fmla="*/ 70 w 453"/>
                <a:gd name="T55" fmla="*/ 161 h 454"/>
                <a:gd name="T56" fmla="*/ 58 w 453"/>
                <a:gd name="T57" fmla="*/ 209 h 454"/>
                <a:gd name="T58" fmla="*/ 58 w 453"/>
                <a:gd name="T59" fmla="*/ 245 h 454"/>
                <a:gd name="T60" fmla="*/ 70 w 453"/>
                <a:gd name="T61" fmla="*/ 293 h 454"/>
                <a:gd name="T62" fmla="*/ 96 w 453"/>
                <a:gd name="T63" fmla="*/ 335 h 454"/>
                <a:gd name="T64" fmla="*/ 131 w 453"/>
                <a:gd name="T65" fmla="*/ 368 h 454"/>
                <a:gd name="T66" fmla="*/ 176 w 453"/>
                <a:gd name="T67" fmla="*/ 389 h 454"/>
                <a:gd name="T68" fmla="*/ 226 w 453"/>
                <a:gd name="T69" fmla="*/ 397 h 454"/>
                <a:gd name="T70" fmla="*/ 261 w 453"/>
                <a:gd name="T71" fmla="*/ 394 h 454"/>
                <a:gd name="T72" fmla="*/ 308 w 453"/>
                <a:gd name="T73" fmla="*/ 377 h 454"/>
                <a:gd name="T74" fmla="*/ 346 w 453"/>
                <a:gd name="T75" fmla="*/ 348 h 454"/>
                <a:gd name="T76" fmla="*/ 376 w 453"/>
                <a:gd name="T77" fmla="*/ 308 h 454"/>
                <a:gd name="T78" fmla="*/ 393 w 453"/>
                <a:gd name="T79" fmla="*/ 262 h 454"/>
                <a:gd name="T80" fmla="*/ 397 w 453"/>
                <a:gd name="T81" fmla="*/ 227 h 454"/>
                <a:gd name="T82" fmla="*/ 389 w 453"/>
                <a:gd name="T83" fmla="*/ 177 h 454"/>
                <a:gd name="T84" fmla="*/ 368 w 453"/>
                <a:gd name="T85" fmla="*/ 132 h 454"/>
                <a:gd name="T86" fmla="*/ 334 w 453"/>
                <a:gd name="T87" fmla="*/ 96 h 454"/>
                <a:gd name="T88" fmla="*/ 293 w 453"/>
                <a:gd name="T89" fmla="*/ 70 h 454"/>
                <a:gd name="T90" fmla="*/ 244 w 453"/>
                <a:gd name="T91" fmla="*/ 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4">
                  <a:moveTo>
                    <a:pt x="226" y="454"/>
                  </a:moveTo>
                  <a:lnTo>
                    <a:pt x="226" y="454"/>
                  </a:lnTo>
                  <a:lnTo>
                    <a:pt x="203" y="453"/>
                  </a:lnTo>
                  <a:lnTo>
                    <a:pt x="181" y="450"/>
                  </a:lnTo>
                  <a:lnTo>
                    <a:pt x="160" y="444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1" y="371"/>
                  </a:lnTo>
                  <a:lnTo>
                    <a:pt x="38" y="354"/>
                  </a:lnTo>
                  <a:lnTo>
                    <a:pt x="27" y="335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5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60"/>
                  </a:lnTo>
                  <a:lnTo>
                    <a:pt x="18" y="139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7" y="67"/>
                  </a:lnTo>
                  <a:lnTo>
                    <a:pt x="83" y="52"/>
                  </a:lnTo>
                  <a:lnTo>
                    <a:pt x="100" y="40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40"/>
                  </a:lnTo>
                  <a:lnTo>
                    <a:pt x="371" y="52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9"/>
                  </a:lnTo>
                  <a:lnTo>
                    <a:pt x="443" y="160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51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5"/>
                  </a:lnTo>
                  <a:lnTo>
                    <a:pt x="415" y="354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1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4"/>
                  </a:lnTo>
                  <a:lnTo>
                    <a:pt x="273" y="450"/>
                  </a:lnTo>
                  <a:lnTo>
                    <a:pt x="249" y="453"/>
                  </a:lnTo>
                  <a:lnTo>
                    <a:pt x="226" y="454"/>
                  </a:lnTo>
                  <a:lnTo>
                    <a:pt x="226" y="454"/>
                  </a:lnTo>
                  <a:close/>
                  <a:moveTo>
                    <a:pt x="226" y="57"/>
                  </a:moveTo>
                  <a:lnTo>
                    <a:pt x="226" y="57"/>
                  </a:lnTo>
                  <a:lnTo>
                    <a:pt x="209" y="58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1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2"/>
                  </a:lnTo>
                  <a:lnTo>
                    <a:pt x="77" y="146"/>
                  </a:lnTo>
                  <a:lnTo>
                    <a:pt x="70" y="161"/>
                  </a:lnTo>
                  <a:lnTo>
                    <a:pt x="65" y="177"/>
                  </a:lnTo>
                  <a:lnTo>
                    <a:pt x="60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5"/>
                  </a:lnTo>
                  <a:lnTo>
                    <a:pt x="60" y="262"/>
                  </a:lnTo>
                  <a:lnTo>
                    <a:pt x="65" y="278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8"/>
                  </a:lnTo>
                  <a:lnTo>
                    <a:pt x="118" y="358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1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1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8"/>
                  </a:lnTo>
                  <a:lnTo>
                    <a:pt x="346" y="348"/>
                  </a:lnTo>
                  <a:lnTo>
                    <a:pt x="358" y="335"/>
                  </a:lnTo>
                  <a:lnTo>
                    <a:pt x="368" y="322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2"/>
                  </a:lnTo>
                  <a:lnTo>
                    <a:pt x="396" y="245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1"/>
                  </a:lnTo>
                  <a:lnTo>
                    <a:pt x="376" y="146"/>
                  </a:lnTo>
                  <a:lnTo>
                    <a:pt x="368" y="132"/>
                  </a:lnTo>
                  <a:lnTo>
                    <a:pt x="358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1" y="61"/>
                  </a:lnTo>
                  <a:lnTo>
                    <a:pt x="244" y="58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27">
              <a:extLst>
                <a:ext uri="{FF2B5EF4-FFF2-40B4-BE49-F238E27FC236}">
                  <a16:creationId xmlns:a16="http://schemas.microsoft.com/office/drawing/2014/main" xmlns="" id="{66843B40-94F6-4FB2-A6B5-6B0954D71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3050" y="3743326"/>
              <a:ext cx="179388" cy="225425"/>
            </a:xfrm>
            <a:custGeom>
              <a:avLst/>
              <a:gdLst>
                <a:gd name="T0" fmla="*/ 226 w 680"/>
                <a:gd name="T1" fmla="*/ 851 h 851"/>
                <a:gd name="T2" fmla="*/ 221 w 680"/>
                <a:gd name="T3" fmla="*/ 851 h 851"/>
                <a:gd name="T4" fmla="*/ 210 w 680"/>
                <a:gd name="T5" fmla="*/ 845 h 851"/>
                <a:gd name="T6" fmla="*/ 203 w 680"/>
                <a:gd name="T7" fmla="*/ 838 h 851"/>
                <a:gd name="T8" fmla="*/ 199 w 680"/>
                <a:gd name="T9" fmla="*/ 828 h 851"/>
                <a:gd name="T10" fmla="*/ 198 w 680"/>
                <a:gd name="T11" fmla="*/ 470 h 851"/>
                <a:gd name="T12" fmla="*/ 175 w 680"/>
                <a:gd name="T13" fmla="*/ 454 h 851"/>
                <a:gd name="T14" fmla="*/ 133 w 680"/>
                <a:gd name="T15" fmla="*/ 416 h 851"/>
                <a:gd name="T16" fmla="*/ 96 w 680"/>
                <a:gd name="T17" fmla="*/ 373 h 851"/>
                <a:gd name="T18" fmla="*/ 64 w 680"/>
                <a:gd name="T19" fmla="*/ 322 h 851"/>
                <a:gd name="T20" fmla="*/ 39 w 680"/>
                <a:gd name="T21" fmla="*/ 266 h 851"/>
                <a:gd name="T22" fmla="*/ 20 w 680"/>
                <a:gd name="T23" fmla="*/ 204 h 851"/>
                <a:gd name="T24" fmla="*/ 7 w 680"/>
                <a:gd name="T25" fmla="*/ 138 h 851"/>
                <a:gd name="T26" fmla="*/ 0 w 680"/>
                <a:gd name="T27" fmla="*/ 66 h 851"/>
                <a:gd name="T28" fmla="*/ 0 w 680"/>
                <a:gd name="T29" fmla="*/ 28 h 851"/>
                <a:gd name="T30" fmla="*/ 2 w 680"/>
                <a:gd name="T31" fmla="*/ 17 h 851"/>
                <a:gd name="T32" fmla="*/ 8 w 680"/>
                <a:gd name="T33" fmla="*/ 8 h 851"/>
                <a:gd name="T34" fmla="*/ 17 w 680"/>
                <a:gd name="T35" fmla="*/ 2 h 851"/>
                <a:gd name="T36" fmla="*/ 28 w 680"/>
                <a:gd name="T37" fmla="*/ 0 h 851"/>
                <a:gd name="T38" fmla="*/ 651 w 680"/>
                <a:gd name="T39" fmla="*/ 0 h 851"/>
                <a:gd name="T40" fmla="*/ 662 w 680"/>
                <a:gd name="T41" fmla="*/ 2 h 851"/>
                <a:gd name="T42" fmla="*/ 671 w 680"/>
                <a:gd name="T43" fmla="*/ 8 h 851"/>
                <a:gd name="T44" fmla="*/ 678 w 680"/>
                <a:gd name="T45" fmla="*/ 17 h 851"/>
                <a:gd name="T46" fmla="*/ 680 w 680"/>
                <a:gd name="T47" fmla="*/ 28 h 851"/>
                <a:gd name="T48" fmla="*/ 679 w 680"/>
                <a:gd name="T49" fmla="*/ 66 h 851"/>
                <a:gd name="T50" fmla="*/ 672 w 680"/>
                <a:gd name="T51" fmla="*/ 138 h 851"/>
                <a:gd name="T52" fmla="*/ 659 w 680"/>
                <a:gd name="T53" fmla="*/ 204 h 851"/>
                <a:gd name="T54" fmla="*/ 640 w 680"/>
                <a:gd name="T55" fmla="*/ 266 h 851"/>
                <a:gd name="T56" fmla="*/ 615 w 680"/>
                <a:gd name="T57" fmla="*/ 322 h 851"/>
                <a:gd name="T58" fmla="*/ 584 w 680"/>
                <a:gd name="T59" fmla="*/ 373 h 851"/>
                <a:gd name="T60" fmla="*/ 546 w 680"/>
                <a:gd name="T61" fmla="*/ 416 h 851"/>
                <a:gd name="T62" fmla="*/ 505 w 680"/>
                <a:gd name="T63" fmla="*/ 454 h 851"/>
                <a:gd name="T64" fmla="*/ 482 w 680"/>
                <a:gd name="T65" fmla="*/ 822 h 851"/>
                <a:gd name="T66" fmla="*/ 481 w 680"/>
                <a:gd name="T67" fmla="*/ 828 h 851"/>
                <a:gd name="T68" fmla="*/ 477 w 680"/>
                <a:gd name="T69" fmla="*/ 838 h 851"/>
                <a:gd name="T70" fmla="*/ 468 w 680"/>
                <a:gd name="T71" fmla="*/ 845 h 851"/>
                <a:gd name="T72" fmla="*/ 458 w 680"/>
                <a:gd name="T73" fmla="*/ 851 h 851"/>
                <a:gd name="T74" fmla="*/ 453 w 680"/>
                <a:gd name="T75" fmla="*/ 851 h 851"/>
                <a:gd name="T76" fmla="*/ 425 w 680"/>
                <a:gd name="T77" fmla="*/ 794 h 851"/>
                <a:gd name="T78" fmla="*/ 425 w 680"/>
                <a:gd name="T79" fmla="*/ 454 h 851"/>
                <a:gd name="T80" fmla="*/ 428 w 680"/>
                <a:gd name="T81" fmla="*/ 440 h 851"/>
                <a:gd name="T82" fmla="*/ 439 w 680"/>
                <a:gd name="T83" fmla="*/ 429 h 851"/>
                <a:gd name="T84" fmla="*/ 459 w 680"/>
                <a:gd name="T85" fmla="*/ 416 h 851"/>
                <a:gd name="T86" fmla="*/ 497 w 680"/>
                <a:gd name="T87" fmla="*/ 386 h 851"/>
                <a:gd name="T88" fmla="*/ 529 w 680"/>
                <a:gd name="T89" fmla="*/ 350 h 851"/>
                <a:gd name="T90" fmla="*/ 557 w 680"/>
                <a:gd name="T91" fmla="*/ 308 h 851"/>
                <a:gd name="T92" fmla="*/ 581 w 680"/>
                <a:gd name="T93" fmla="*/ 261 h 851"/>
                <a:gd name="T94" fmla="*/ 600 w 680"/>
                <a:gd name="T95" fmla="*/ 208 h 851"/>
                <a:gd name="T96" fmla="*/ 613 w 680"/>
                <a:gd name="T97" fmla="*/ 151 h 851"/>
                <a:gd name="T98" fmla="*/ 621 w 680"/>
                <a:gd name="T99" fmla="*/ 89 h 851"/>
                <a:gd name="T100" fmla="*/ 56 w 680"/>
                <a:gd name="T101" fmla="*/ 57 h 851"/>
                <a:gd name="T102" fmla="*/ 58 w 680"/>
                <a:gd name="T103" fmla="*/ 89 h 851"/>
                <a:gd name="T104" fmla="*/ 67 w 680"/>
                <a:gd name="T105" fmla="*/ 151 h 851"/>
                <a:gd name="T106" fmla="*/ 80 w 680"/>
                <a:gd name="T107" fmla="*/ 208 h 851"/>
                <a:gd name="T108" fmla="*/ 98 w 680"/>
                <a:gd name="T109" fmla="*/ 261 h 851"/>
                <a:gd name="T110" fmla="*/ 122 w 680"/>
                <a:gd name="T111" fmla="*/ 308 h 851"/>
                <a:gd name="T112" fmla="*/ 149 w 680"/>
                <a:gd name="T113" fmla="*/ 350 h 851"/>
                <a:gd name="T114" fmla="*/ 183 w 680"/>
                <a:gd name="T115" fmla="*/ 386 h 851"/>
                <a:gd name="T116" fmla="*/ 220 w 680"/>
                <a:gd name="T117" fmla="*/ 416 h 851"/>
                <a:gd name="T118" fmla="*/ 240 w 680"/>
                <a:gd name="T119" fmla="*/ 429 h 851"/>
                <a:gd name="T120" fmla="*/ 250 w 680"/>
                <a:gd name="T121" fmla="*/ 440 h 851"/>
                <a:gd name="T122" fmla="*/ 254 w 680"/>
                <a:gd name="T123" fmla="*/ 454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851">
                  <a:moveTo>
                    <a:pt x="453" y="851"/>
                  </a:moveTo>
                  <a:lnTo>
                    <a:pt x="226" y="851"/>
                  </a:lnTo>
                  <a:lnTo>
                    <a:pt x="226" y="851"/>
                  </a:lnTo>
                  <a:lnTo>
                    <a:pt x="221" y="851"/>
                  </a:lnTo>
                  <a:lnTo>
                    <a:pt x="215" y="849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5" y="454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80" y="349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6"/>
                  </a:lnTo>
                  <a:lnTo>
                    <a:pt x="20" y="204"/>
                  </a:lnTo>
                  <a:lnTo>
                    <a:pt x="13" y="172"/>
                  </a:lnTo>
                  <a:lnTo>
                    <a:pt x="7" y="138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5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0" y="28"/>
                  </a:lnTo>
                  <a:lnTo>
                    <a:pt x="680" y="28"/>
                  </a:lnTo>
                  <a:lnTo>
                    <a:pt x="679" y="66"/>
                  </a:lnTo>
                  <a:lnTo>
                    <a:pt x="677" y="102"/>
                  </a:lnTo>
                  <a:lnTo>
                    <a:pt x="672" y="138"/>
                  </a:lnTo>
                  <a:lnTo>
                    <a:pt x="666" y="172"/>
                  </a:lnTo>
                  <a:lnTo>
                    <a:pt x="659" y="204"/>
                  </a:lnTo>
                  <a:lnTo>
                    <a:pt x="650" y="236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9"/>
                  </a:lnTo>
                  <a:lnTo>
                    <a:pt x="584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4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1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68" y="845"/>
                  </a:lnTo>
                  <a:lnTo>
                    <a:pt x="464" y="849"/>
                  </a:lnTo>
                  <a:lnTo>
                    <a:pt x="458" y="851"/>
                  </a:lnTo>
                  <a:lnTo>
                    <a:pt x="453" y="851"/>
                  </a:lnTo>
                  <a:lnTo>
                    <a:pt x="453" y="851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6" y="447"/>
                  </a:lnTo>
                  <a:lnTo>
                    <a:pt x="428" y="440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50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1" y="261"/>
                  </a:lnTo>
                  <a:lnTo>
                    <a:pt x="591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1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7" y="151"/>
                  </a:lnTo>
                  <a:lnTo>
                    <a:pt x="73" y="180"/>
                  </a:lnTo>
                  <a:lnTo>
                    <a:pt x="80" y="208"/>
                  </a:lnTo>
                  <a:lnTo>
                    <a:pt x="89" y="234"/>
                  </a:lnTo>
                  <a:lnTo>
                    <a:pt x="98" y="261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50"/>
                  </a:lnTo>
                  <a:lnTo>
                    <a:pt x="165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40"/>
                  </a:lnTo>
                  <a:lnTo>
                    <a:pt x="253" y="447"/>
                  </a:lnTo>
                  <a:lnTo>
                    <a:pt x="254" y="454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8">
              <a:extLst>
                <a:ext uri="{FF2B5EF4-FFF2-40B4-BE49-F238E27FC236}">
                  <a16:creationId xmlns:a16="http://schemas.microsoft.com/office/drawing/2014/main" xmlns="" id="{1953A9FE-76E9-46D8-A1DD-2FB0304107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9725" y="3743326"/>
              <a:ext cx="46038" cy="120650"/>
            </a:xfrm>
            <a:custGeom>
              <a:avLst/>
              <a:gdLst>
                <a:gd name="T0" fmla="*/ 85 w 170"/>
                <a:gd name="T1" fmla="*/ 454 h 454"/>
                <a:gd name="T2" fmla="*/ 85 w 170"/>
                <a:gd name="T3" fmla="*/ 454 h 454"/>
                <a:gd name="T4" fmla="*/ 80 w 170"/>
                <a:gd name="T5" fmla="*/ 454 h 454"/>
                <a:gd name="T6" fmla="*/ 75 w 170"/>
                <a:gd name="T7" fmla="*/ 452 h 454"/>
                <a:gd name="T8" fmla="*/ 70 w 170"/>
                <a:gd name="T9" fmla="*/ 450 h 454"/>
                <a:gd name="T10" fmla="*/ 66 w 170"/>
                <a:gd name="T11" fmla="*/ 446 h 454"/>
                <a:gd name="T12" fmla="*/ 8 w 170"/>
                <a:gd name="T13" fmla="*/ 389 h 454"/>
                <a:gd name="T14" fmla="*/ 8 w 170"/>
                <a:gd name="T15" fmla="*/ 389 h 454"/>
                <a:gd name="T16" fmla="*/ 5 w 170"/>
                <a:gd name="T17" fmla="*/ 384 h 454"/>
                <a:gd name="T18" fmla="*/ 2 w 170"/>
                <a:gd name="T19" fmla="*/ 379 h 454"/>
                <a:gd name="T20" fmla="*/ 0 w 170"/>
                <a:gd name="T21" fmla="*/ 373 h 454"/>
                <a:gd name="T22" fmla="*/ 0 w 170"/>
                <a:gd name="T23" fmla="*/ 367 h 454"/>
                <a:gd name="T24" fmla="*/ 29 w 170"/>
                <a:gd name="T25" fmla="*/ 26 h 454"/>
                <a:gd name="T26" fmla="*/ 29 w 170"/>
                <a:gd name="T27" fmla="*/ 26 h 454"/>
                <a:gd name="T28" fmla="*/ 30 w 170"/>
                <a:gd name="T29" fmla="*/ 21 h 454"/>
                <a:gd name="T30" fmla="*/ 32 w 170"/>
                <a:gd name="T31" fmla="*/ 16 h 454"/>
                <a:gd name="T32" fmla="*/ 35 w 170"/>
                <a:gd name="T33" fmla="*/ 11 h 454"/>
                <a:gd name="T34" fmla="*/ 38 w 170"/>
                <a:gd name="T35" fmla="*/ 8 h 454"/>
                <a:gd name="T36" fmla="*/ 42 w 170"/>
                <a:gd name="T37" fmla="*/ 5 h 454"/>
                <a:gd name="T38" fmla="*/ 47 w 170"/>
                <a:gd name="T39" fmla="*/ 2 h 454"/>
                <a:gd name="T40" fmla="*/ 52 w 170"/>
                <a:gd name="T41" fmla="*/ 1 h 454"/>
                <a:gd name="T42" fmla="*/ 57 w 170"/>
                <a:gd name="T43" fmla="*/ 0 h 454"/>
                <a:gd name="T44" fmla="*/ 113 w 170"/>
                <a:gd name="T45" fmla="*/ 0 h 454"/>
                <a:gd name="T46" fmla="*/ 113 w 170"/>
                <a:gd name="T47" fmla="*/ 0 h 454"/>
                <a:gd name="T48" fmla="*/ 120 w 170"/>
                <a:gd name="T49" fmla="*/ 1 h 454"/>
                <a:gd name="T50" fmla="*/ 125 w 170"/>
                <a:gd name="T51" fmla="*/ 2 h 454"/>
                <a:gd name="T52" fmla="*/ 129 w 170"/>
                <a:gd name="T53" fmla="*/ 5 h 454"/>
                <a:gd name="T54" fmla="*/ 133 w 170"/>
                <a:gd name="T55" fmla="*/ 8 h 454"/>
                <a:gd name="T56" fmla="*/ 137 w 170"/>
                <a:gd name="T57" fmla="*/ 11 h 454"/>
                <a:gd name="T58" fmla="*/ 140 w 170"/>
                <a:gd name="T59" fmla="*/ 16 h 454"/>
                <a:gd name="T60" fmla="*/ 141 w 170"/>
                <a:gd name="T61" fmla="*/ 21 h 454"/>
                <a:gd name="T62" fmla="*/ 142 w 170"/>
                <a:gd name="T63" fmla="*/ 26 h 454"/>
                <a:gd name="T64" fmla="*/ 170 w 170"/>
                <a:gd name="T65" fmla="*/ 367 h 454"/>
                <a:gd name="T66" fmla="*/ 170 w 170"/>
                <a:gd name="T67" fmla="*/ 367 h 454"/>
                <a:gd name="T68" fmla="*/ 170 w 170"/>
                <a:gd name="T69" fmla="*/ 373 h 454"/>
                <a:gd name="T70" fmla="*/ 169 w 170"/>
                <a:gd name="T71" fmla="*/ 379 h 454"/>
                <a:gd name="T72" fmla="*/ 166 w 170"/>
                <a:gd name="T73" fmla="*/ 384 h 454"/>
                <a:gd name="T74" fmla="*/ 162 w 170"/>
                <a:gd name="T75" fmla="*/ 389 h 454"/>
                <a:gd name="T76" fmla="*/ 105 w 170"/>
                <a:gd name="T77" fmla="*/ 446 h 454"/>
                <a:gd name="T78" fmla="*/ 105 w 170"/>
                <a:gd name="T79" fmla="*/ 446 h 454"/>
                <a:gd name="T80" fmla="*/ 101 w 170"/>
                <a:gd name="T81" fmla="*/ 450 h 454"/>
                <a:gd name="T82" fmla="*/ 96 w 170"/>
                <a:gd name="T83" fmla="*/ 452 h 454"/>
                <a:gd name="T84" fmla="*/ 91 w 170"/>
                <a:gd name="T85" fmla="*/ 454 h 454"/>
                <a:gd name="T86" fmla="*/ 85 w 170"/>
                <a:gd name="T87" fmla="*/ 454 h 454"/>
                <a:gd name="T88" fmla="*/ 85 w 170"/>
                <a:gd name="T89" fmla="*/ 454 h 454"/>
                <a:gd name="T90" fmla="*/ 58 w 170"/>
                <a:gd name="T91" fmla="*/ 358 h 454"/>
                <a:gd name="T92" fmla="*/ 85 w 170"/>
                <a:gd name="T93" fmla="*/ 385 h 454"/>
                <a:gd name="T94" fmla="*/ 112 w 170"/>
                <a:gd name="T95" fmla="*/ 358 h 454"/>
                <a:gd name="T96" fmla="*/ 88 w 170"/>
                <a:gd name="T97" fmla="*/ 57 h 454"/>
                <a:gd name="T98" fmla="*/ 83 w 170"/>
                <a:gd name="T99" fmla="*/ 57 h 454"/>
                <a:gd name="T100" fmla="*/ 58 w 170"/>
                <a:gd name="T101" fmla="*/ 3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4">
                  <a:moveTo>
                    <a:pt x="85" y="454"/>
                  </a:moveTo>
                  <a:lnTo>
                    <a:pt x="85" y="454"/>
                  </a:lnTo>
                  <a:lnTo>
                    <a:pt x="80" y="454"/>
                  </a:lnTo>
                  <a:lnTo>
                    <a:pt x="75" y="452"/>
                  </a:lnTo>
                  <a:lnTo>
                    <a:pt x="70" y="450"/>
                  </a:lnTo>
                  <a:lnTo>
                    <a:pt x="66" y="446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1"/>
                  </a:lnTo>
                  <a:lnTo>
                    <a:pt x="32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5" y="2"/>
                  </a:lnTo>
                  <a:lnTo>
                    <a:pt x="129" y="5"/>
                  </a:lnTo>
                  <a:lnTo>
                    <a:pt x="133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6"/>
                  </a:lnTo>
                  <a:lnTo>
                    <a:pt x="105" y="446"/>
                  </a:lnTo>
                  <a:lnTo>
                    <a:pt x="101" y="450"/>
                  </a:lnTo>
                  <a:lnTo>
                    <a:pt x="96" y="452"/>
                  </a:lnTo>
                  <a:lnTo>
                    <a:pt x="91" y="454"/>
                  </a:lnTo>
                  <a:lnTo>
                    <a:pt x="85" y="454"/>
                  </a:lnTo>
                  <a:lnTo>
                    <a:pt x="85" y="454"/>
                  </a:lnTo>
                  <a:close/>
                  <a:moveTo>
                    <a:pt x="58" y="358"/>
                  </a:moveTo>
                  <a:lnTo>
                    <a:pt x="85" y="385"/>
                  </a:lnTo>
                  <a:lnTo>
                    <a:pt x="112" y="358"/>
                  </a:lnTo>
                  <a:lnTo>
                    <a:pt x="88" y="57"/>
                  </a:lnTo>
                  <a:lnTo>
                    <a:pt x="83" y="57"/>
                  </a:lnTo>
                  <a:lnTo>
                    <a:pt x="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29">
              <a:extLst>
                <a:ext uri="{FF2B5EF4-FFF2-40B4-BE49-F238E27FC236}">
                  <a16:creationId xmlns:a16="http://schemas.microsoft.com/office/drawing/2014/main" xmlns="" id="{375E92AF-C8C9-4A08-9473-A18D040FE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44 w 272"/>
                <a:gd name="T1" fmla="*/ 273 h 273"/>
                <a:gd name="T2" fmla="*/ 244 w 272"/>
                <a:gd name="T3" fmla="*/ 273 h 273"/>
                <a:gd name="T4" fmla="*/ 238 w 272"/>
                <a:gd name="T5" fmla="*/ 273 h 273"/>
                <a:gd name="T6" fmla="*/ 233 w 272"/>
                <a:gd name="T7" fmla="*/ 271 h 273"/>
                <a:gd name="T8" fmla="*/ 228 w 272"/>
                <a:gd name="T9" fmla="*/ 269 h 273"/>
                <a:gd name="T10" fmla="*/ 224 w 272"/>
                <a:gd name="T11" fmla="*/ 265 h 273"/>
                <a:gd name="T12" fmla="*/ 8 w 272"/>
                <a:gd name="T13" fmla="*/ 49 h 273"/>
                <a:gd name="T14" fmla="*/ 8 w 272"/>
                <a:gd name="T15" fmla="*/ 49 h 273"/>
                <a:gd name="T16" fmla="*/ 4 w 272"/>
                <a:gd name="T17" fmla="*/ 45 h 273"/>
                <a:gd name="T18" fmla="*/ 2 w 272"/>
                <a:gd name="T19" fmla="*/ 40 h 273"/>
                <a:gd name="T20" fmla="*/ 0 w 272"/>
                <a:gd name="T21" fmla="*/ 35 h 273"/>
                <a:gd name="T22" fmla="*/ 0 w 272"/>
                <a:gd name="T23" fmla="*/ 29 h 273"/>
                <a:gd name="T24" fmla="*/ 0 w 272"/>
                <a:gd name="T25" fmla="*/ 23 h 273"/>
                <a:gd name="T26" fmla="*/ 2 w 272"/>
                <a:gd name="T27" fmla="*/ 18 h 273"/>
                <a:gd name="T28" fmla="*/ 4 w 272"/>
                <a:gd name="T29" fmla="*/ 13 h 273"/>
                <a:gd name="T30" fmla="*/ 8 w 272"/>
                <a:gd name="T31" fmla="*/ 9 h 273"/>
                <a:gd name="T32" fmla="*/ 8 w 272"/>
                <a:gd name="T33" fmla="*/ 9 h 273"/>
                <a:gd name="T34" fmla="*/ 12 w 272"/>
                <a:gd name="T35" fmla="*/ 5 h 273"/>
                <a:gd name="T36" fmla="*/ 17 w 272"/>
                <a:gd name="T37" fmla="*/ 2 h 273"/>
                <a:gd name="T38" fmla="*/ 23 w 272"/>
                <a:gd name="T39" fmla="*/ 1 h 273"/>
                <a:gd name="T40" fmla="*/ 28 w 272"/>
                <a:gd name="T41" fmla="*/ 0 h 273"/>
                <a:gd name="T42" fmla="*/ 33 w 272"/>
                <a:gd name="T43" fmla="*/ 1 h 273"/>
                <a:gd name="T44" fmla="*/ 38 w 272"/>
                <a:gd name="T45" fmla="*/ 2 h 273"/>
                <a:gd name="T46" fmla="*/ 43 w 272"/>
                <a:gd name="T47" fmla="*/ 5 h 273"/>
                <a:gd name="T48" fmla="*/ 48 w 272"/>
                <a:gd name="T49" fmla="*/ 9 h 273"/>
                <a:gd name="T50" fmla="*/ 264 w 272"/>
                <a:gd name="T51" fmla="*/ 225 h 273"/>
                <a:gd name="T52" fmla="*/ 264 w 272"/>
                <a:gd name="T53" fmla="*/ 225 h 273"/>
                <a:gd name="T54" fmla="*/ 267 w 272"/>
                <a:gd name="T55" fmla="*/ 229 h 273"/>
                <a:gd name="T56" fmla="*/ 270 w 272"/>
                <a:gd name="T57" fmla="*/ 235 h 273"/>
                <a:gd name="T58" fmla="*/ 271 w 272"/>
                <a:gd name="T59" fmla="*/ 240 h 273"/>
                <a:gd name="T60" fmla="*/ 272 w 272"/>
                <a:gd name="T61" fmla="*/ 245 h 273"/>
                <a:gd name="T62" fmla="*/ 271 w 272"/>
                <a:gd name="T63" fmla="*/ 251 h 273"/>
                <a:gd name="T64" fmla="*/ 270 w 272"/>
                <a:gd name="T65" fmla="*/ 256 h 273"/>
                <a:gd name="T66" fmla="*/ 267 w 272"/>
                <a:gd name="T67" fmla="*/ 261 h 273"/>
                <a:gd name="T68" fmla="*/ 264 w 272"/>
                <a:gd name="T69" fmla="*/ 265 h 273"/>
                <a:gd name="T70" fmla="*/ 264 w 272"/>
                <a:gd name="T71" fmla="*/ 265 h 273"/>
                <a:gd name="T72" fmla="*/ 259 w 272"/>
                <a:gd name="T73" fmla="*/ 269 h 273"/>
                <a:gd name="T74" fmla="*/ 254 w 272"/>
                <a:gd name="T75" fmla="*/ 271 h 273"/>
                <a:gd name="T76" fmla="*/ 249 w 272"/>
                <a:gd name="T77" fmla="*/ 273 h 273"/>
                <a:gd name="T78" fmla="*/ 244 w 272"/>
                <a:gd name="T79" fmla="*/ 273 h 273"/>
                <a:gd name="T80" fmla="*/ 244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44" y="273"/>
                  </a:moveTo>
                  <a:lnTo>
                    <a:pt x="244" y="273"/>
                  </a:lnTo>
                  <a:lnTo>
                    <a:pt x="238" y="273"/>
                  </a:lnTo>
                  <a:lnTo>
                    <a:pt x="233" y="271"/>
                  </a:lnTo>
                  <a:lnTo>
                    <a:pt x="228" y="269"/>
                  </a:lnTo>
                  <a:lnTo>
                    <a:pt x="224" y="265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264" y="225"/>
                  </a:lnTo>
                  <a:lnTo>
                    <a:pt x="264" y="225"/>
                  </a:lnTo>
                  <a:lnTo>
                    <a:pt x="267" y="229"/>
                  </a:lnTo>
                  <a:lnTo>
                    <a:pt x="270" y="235"/>
                  </a:lnTo>
                  <a:lnTo>
                    <a:pt x="271" y="240"/>
                  </a:lnTo>
                  <a:lnTo>
                    <a:pt x="272" y="245"/>
                  </a:lnTo>
                  <a:lnTo>
                    <a:pt x="271" y="251"/>
                  </a:lnTo>
                  <a:lnTo>
                    <a:pt x="270" y="256"/>
                  </a:lnTo>
                  <a:lnTo>
                    <a:pt x="267" y="261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59" y="269"/>
                  </a:lnTo>
                  <a:lnTo>
                    <a:pt x="254" y="271"/>
                  </a:lnTo>
                  <a:lnTo>
                    <a:pt x="249" y="273"/>
                  </a:lnTo>
                  <a:lnTo>
                    <a:pt x="244" y="273"/>
                  </a:lnTo>
                  <a:lnTo>
                    <a:pt x="244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30">
              <a:extLst>
                <a:ext uri="{FF2B5EF4-FFF2-40B4-BE49-F238E27FC236}">
                  <a16:creationId xmlns:a16="http://schemas.microsoft.com/office/drawing/2014/main" xmlns="" id="{1AD9132B-657E-4464-B916-AD050ECA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8 w 272"/>
                <a:gd name="T1" fmla="*/ 273 h 273"/>
                <a:gd name="T2" fmla="*/ 28 w 272"/>
                <a:gd name="T3" fmla="*/ 273 h 273"/>
                <a:gd name="T4" fmla="*/ 23 w 272"/>
                <a:gd name="T5" fmla="*/ 273 h 273"/>
                <a:gd name="T6" fmla="*/ 17 w 272"/>
                <a:gd name="T7" fmla="*/ 271 h 273"/>
                <a:gd name="T8" fmla="*/ 12 w 272"/>
                <a:gd name="T9" fmla="*/ 269 h 273"/>
                <a:gd name="T10" fmla="*/ 8 w 272"/>
                <a:gd name="T11" fmla="*/ 265 h 273"/>
                <a:gd name="T12" fmla="*/ 8 w 272"/>
                <a:gd name="T13" fmla="*/ 265 h 273"/>
                <a:gd name="T14" fmla="*/ 4 w 272"/>
                <a:gd name="T15" fmla="*/ 261 h 273"/>
                <a:gd name="T16" fmla="*/ 2 w 272"/>
                <a:gd name="T17" fmla="*/ 256 h 273"/>
                <a:gd name="T18" fmla="*/ 0 w 272"/>
                <a:gd name="T19" fmla="*/ 251 h 273"/>
                <a:gd name="T20" fmla="*/ 0 w 272"/>
                <a:gd name="T21" fmla="*/ 245 h 273"/>
                <a:gd name="T22" fmla="*/ 0 w 272"/>
                <a:gd name="T23" fmla="*/ 240 h 273"/>
                <a:gd name="T24" fmla="*/ 2 w 272"/>
                <a:gd name="T25" fmla="*/ 235 h 273"/>
                <a:gd name="T26" fmla="*/ 4 w 272"/>
                <a:gd name="T27" fmla="*/ 229 h 273"/>
                <a:gd name="T28" fmla="*/ 8 w 272"/>
                <a:gd name="T29" fmla="*/ 225 h 273"/>
                <a:gd name="T30" fmla="*/ 224 w 272"/>
                <a:gd name="T31" fmla="*/ 9 h 273"/>
                <a:gd name="T32" fmla="*/ 224 w 272"/>
                <a:gd name="T33" fmla="*/ 9 h 273"/>
                <a:gd name="T34" fmla="*/ 228 w 272"/>
                <a:gd name="T35" fmla="*/ 5 h 273"/>
                <a:gd name="T36" fmla="*/ 233 w 272"/>
                <a:gd name="T37" fmla="*/ 2 h 273"/>
                <a:gd name="T38" fmla="*/ 238 w 272"/>
                <a:gd name="T39" fmla="*/ 1 h 273"/>
                <a:gd name="T40" fmla="*/ 244 w 272"/>
                <a:gd name="T41" fmla="*/ 0 h 273"/>
                <a:gd name="T42" fmla="*/ 249 w 272"/>
                <a:gd name="T43" fmla="*/ 1 h 273"/>
                <a:gd name="T44" fmla="*/ 254 w 272"/>
                <a:gd name="T45" fmla="*/ 2 h 273"/>
                <a:gd name="T46" fmla="*/ 259 w 272"/>
                <a:gd name="T47" fmla="*/ 5 h 273"/>
                <a:gd name="T48" fmla="*/ 264 w 272"/>
                <a:gd name="T49" fmla="*/ 9 h 273"/>
                <a:gd name="T50" fmla="*/ 264 w 272"/>
                <a:gd name="T51" fmla="*/ 9 h 273"/>
                <a:gd name="T52" fmla="*/ 267 w 272"/>
                <a:gd name="T53" fmla="*/ 13 h 273"/>
                <a:gd name="T54" fmla="*/ 270 w 272"/>
                <a:gd name="T55" fmla="*/ 18 h 273"/>
                <a:gd name="T56" fmla="*/ 271 w 272"/>
                <a:gd name="T57" fmla="*/ 23 h 273"/>
                <a:gd name="T58" fmla="*/ 272 w 272"/>
                <a:gd name="T59" fmla="*/ 29 h 273"/>
                <a:gd name="T60" fmla="*/ 271 w 272"/>
                <a:gd name="T61" fmla="*/ 35 h 273"/>
                <a:gd name="T62" fmla="*/ 270 w 272"/>
                <a:gd name="T63" fmla="*/ 40 h 273"/>
                <a:gd name="T64" fmla="*/ 267 w 272"/>
                <a:gd name="T65" fmla="*/ 45 h 273"/>
                <a:gd name="T66" fmla="*/ 264 w 272"/>
                <a:gd name="T67" fmla="*/ 49 h 273"/>
                <a:gd name="T68" fmla="*/ 48 w 272"/>
                <a:gd name="T69" fmla="*/ 265 h 273"/>
                <a:gd name="T70" fmla="*/ 48 w 272"/>
                <a:gd name="T71" fmla="*/ 265 h 273"/>
                <a:gd name="T72" fmla="*/ 43 w 272"/>
                <a:gd name="T73" fmla="*/ 269 h 273"/>
                <a:gd name="T74" fmla="*/ 38 w 272"/>
                <a:gd name="T75" fmla="*/ 271 h 273"/>
                <a:gd name="T76" fmla="*/ 33 w 272"/>
                <a:gd name="T77" fmla="*/ 273 h 273"/>
                <a:gd name="T78" fmla="*/ 28 w 272"/>
                <a:gd name="T79" fmla="*/ 273 h 273"/>
                <a:gd name="T80" fmla="*/ 28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8" y="273"/>
                  </a:moveTo>
                  <a:lnTo>
                    <a:pt x="28" y="273"/>
                  </a:lnTo>
                  <a:lnTo>
                    <a:pt x="23" y="273"/>
                  </a:lnTo>
                  <a:lnTo>
                    <a:pt x="17" y="271"/>
                  </a:lnTo>
                  <a:lnTo>
                    <a:pt x="12" y="269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4" y="261"/>
                  </a:lnTo>
                  <a:lnTo>
                    <a:pt x="2" y="256"/>
                  </a:lnTo>
                  <a:lnTo>
                    <a:pt x="0" y="251"/>
                  </a:lnTo>
                  <a:lnTo>
                    <a:pt x="0" y="245"/>
                  </a:lnTo>
                  <a:lnTo>
                    <a:pt x="0" y="240"/>
                  </a:lnTo>
                  <a:lnTo>
                    <a:pt x="2" y="235"/>
                  </a:lnTo>
                  <a:lnTo>
                    <a:pt x="4" y="229"/>
                  </a:lnTo>
                  <a:lnTo>
                    <a:pt x="8" y="225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8" y="5"/>
                  </a:lnTo>
                  <a:lnTo>
                    <a:pt x="233" y="2"/>
                  </a:lnTo>
                  <a:lnTo>
                    <a:pt x="238" y="1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9" y="5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7" y="13"/>
                  </a:lnTo>
                  <a:lnTo>
                    <a:pt x="270" y="18"/>
                  </a:lnTo>
                  <a:lnTo>
                    <a:pt x="271" y="23"/>
                  </a:lnTo>
                  <a:lnTo>
                    <a:pt x="272" y="29"/>
                  </a:lnTo>
                  <a:lnTo>
                    <a:pt x="271" y="35"/>
                  </a:lnTo>
                  <a:lnTo>
                    <a:pt x="270" y="40"/>
                  </a:lnTo>
                  <a:lnTo>
                    <a:pt x="267" y="45"/>
                  </a:lnTo>
                  <a:lnTo>
                    <a:pt x="264" y="49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3" y="269"/>
                  </a:lnTo>
                  <a:lnTo>
                    <a:pt x="38" y="271"/>
                  </a:lnTo>
                  <a:lnTo>
                    <a:pt x="33" y="273"/>
                  </a:lnTo>
                  <a:lnTo>
                    <a:pt x="28" y="273"/>
                  </a:lnTo>
                  <a:lnTo>
                    <a:pt x="28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31">
              <a:extLst>
                <a:ext uri="{FF2B5EF4-FFF2-40B4-BE49-F238E27FC236}">
                  <a16:creationId xmlns:a16="http://schemas.microsoft.com/office/drawing/2014/main" xmlns="" id="{1BB433E8-14F0-4BBF-91A4-EE3A8BE04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43326"/>
              <a:ext cx="74613" cy="76200"/>
            </a:xfrm>
            <a:custGeom>
              <a:avLst/>
              <a:gdLst>
                <a:gd name="T0" fmla="*/ 127 w 284"/>
                <a:gd name="T1" fmla="*/ 283 h 284"/>
                <a:gd name="T2" fmla="*/ 87 w 284"/>
                <a:gd name="T3" fmla="*/ 273 h 284"/>
                <a:gd name="T4" fmla="*/ 52 w 284"/>
                <a:gd name="T5" fmla="*/ 252 h 284"/>
                <a:gd name="T6" fmla="*/ 24 w 284"/>
                <a:gd name="T7" fmla="*/ 221 h 284"/>
                <a:gd name="T8" fmla="*/ 6 w 284"/>
                <a:gd name="T9" fmla="*/ 184 h 284"/>
                <a:gd name="T10" fmla="*/ 0 w 284"/>
                <a:gd name="T11" fmla="*/ 143 h 284"/>
                <a:gd name="T12" fmla="*/ 3 w 284"/>
                <a:gd name="T13" fmla="*/ 113 h 284"/>
                <a:gd name="T14" fmla="*/ 17 w 284"/>
                <a:gd name="T15" fmla="*/ 75 h 284"/>
                <a:gd name="T16" fmla="*/ 42 w 284"/>
                <a:gd name="T17" fmla="*/ 42 h 284"/>
                <a:gd name="T18" fmla="*/ 74 w 284"/>
                <a:gd name="T19" fmla="*/ 17 h 284"/>
                <a:gd name="T20" fmla="*/ 113 w 284"/>
                <a:gd name="T21" fmla="*/ 3 h 284"/>
                <a:gd name="T22" fmla="*/ 142 w 284"/>
                <a:gd name="T23" fmla="*/ 0 h 284"/>
                <a:gd name="T24" fmla="*/ 184 w 284"/>
                <a:gd name="T25" fmla="*/ 7 h 284"/>
                <a:gd name="T26" fmla="*/ 221 w 284"/>
                <a:gd name="T27" fmla="*/ 24 h 284"/>
                <a:gd name="T28" fmla="*/ 252 w 284"/>
                <a:gd name="T29" fmla="*/ 52 h 284"/>
                <a:gd name="T30" fmla="*/ 273 w 284"/>
                <a:gd name="T31" fmla="*/ 87 h 284"/>
                <a:gd name="T32" fmla="*/ 283 w 284"/>
                <a:gd name="T33" fmla="*/ 127 h 284"/>
                <a:gd name="T34" fmla="*/ 283 w 284"/>
                <a:gd name="T35" fmla="*/ 157 h 284"/>
                <a:gd name="T36" fmla="*/ 273 w 284"/>
                <a:gd name="T37" fmla="*/ 197 h 284"/>
                <a:gd name="T38" fmla="*/ 252 w 284"/>
                <a:gd name="T39" fmla="*/ 232 h 284"/>
                <a:gd name="T40" fmla="*/ 221 w 284"/>
                <a:gd name="T41" fmla="*/ 260 h 284"/>
                <a:gd name="T42" fmla="*/ 184 w 284"/>
                <a:gd name="T43" fmla="*/ 278 h 284"/>
                <a:gd name="T44" fmla="*/ 142 w 284"/>
                <a:gd name="T45" fmla="*/ 284 h 284"/>
                <a:gd name="T46" fmla="*/ 142 w 284"/>
                <a:gd name="T47" fmla="*/ 57 h 284"/>
                <a:gd name="T48" fmla="*/ 116 w 284"/>
                <a:gd name="T49" fmla="*/ 61 h 284"/>
                <a:gd name="T50" fmla="*/ 94 w 284"/>
                <a:gd name="T51" fmla="*/ 72 h 284"/>
                <a:gd name="T52" fmla="*/ 76 w 284"/>
                <a:gd name="T53" fmla="*/ 88 h 284"/>
                <a:gd name="T54" fmla="*/ 64 w 284"/>
                <a:gd name="T55" fmla="*/ 109 h 284"/>
                <a:gd name="T56" fmla="*/ 58 w 284"/>
                <a:gd name="T57" fmla="*/ 134 h 284"/>
                <a:gd name="T58" fmla="*/ 58 w 284"/>
                <a:gd name="T59" fmla="*/ 151 h 284"/>
                <a:gd name="T60" fmla="*/ 64 w 284"/>
                <a:gd name="T61" fmla="*/ 175 h 284"/>
                <a:gd name="T62" fmla="*/ 76 w 284"/>
                <a:gd name="T63" fmla="*/ 196 h 284"/>
                <a:gd name="T64" fmla="*/ 94 w 284"/>
                <a:gd name="T65" fmla="*/ 212 h 284"/>
                <a:gd name="T66" fmla="*/ 116 w 284"/>
                <a:gd name="T67" fmla="*/ 223 h 284"/>
                <a:gd name="T68" fmla="*/ 142 w 284"/>
                <a:gd name="T69" fmla="*/ 227 h 284"/>
                <a:gd name="T70" fmla="*/ 159 w 284"/>
                <a:gd name="T71" fmla="*/ 225 h 284"/>
                <a:gd name="T72" fmla="*/ 182 w 284"/>
                <a:gd name="T73" fmla="*/ 217 h 284"/>
                <a:gd name="T74" fmla="*/ 202 w 284"/>
                <a:gd name="T75" fmla="*/ 202 h 284"/>
                <a:gd name="T76" fmla="*/ 216 w 284"/>
                <a:gd name="T77" fmla="*/ 183 h 284"/>
                <a:gd name="T78" fmla="*/ 225 w 284"/>
                <a:gd name="T79" fmla="*/ 159 h 284"/>
                <a:gd name="T80" fmla="*/ 226 w 284"/>
                <a:gd name="T81" fmla="*/ 143 h 284"/>
                <a:gd name="T82" fmla="*/ 223 w 284"/>
                <a:gd name="T83" fmla="*/ 117 h 284"/>
                <a:gd name="T84" fmla="*/ 212 w 284"/>
                <a:gd name="T85" fmla="*/ 95 h 284"/>
                <a:gd name="T86" fmla="*/ 196 w 284"/>
                <a:gd name="T87" fmla="*/ 77 h 284"/>
                <a:gd name="T88" fmla="*/ 175 w 284"/>
                <a:gd name="T89" fmla="*/ 64 h 284"/>
                <a:gd name="T90" fmla="*/ 151 w 284"/>
                <a:gd name="T91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7" y="283"/>
                  </a:lnTo>
                  <a:lnTo>
                    <a:pt x="113" y="281"/>
                  </a:lnTo>
                  <a:lnTo>
                    <a:pt x="100" y="278"/>
                  </a:lnTo>
                  <a:lnTo>
                    <a:pt x="87" y="273"/>
                  </a:lnTo>
                  <a:lnTo>
                    <a:pt x="74" y="267"/>
                  </a:lnTo>
                  <a:lnTo>
                    <a:pt x="63" y="260"/>
                  </a:lnTo>
                  <a:lnTo>
                    <a:pt x="52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4" y="221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1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3" y="52"/>
                  </a:lnTo>
                  <a:lnTo>
                    <a:pt x="42" y="42"/>
                  </a:lnTo>
                  <a:lnTo>
                    <a:pt x="52" y="33"/>
                  </a:lnTo>
                  <a:lnTo>
                    <a:pt x="63" y="24"/>
                  </a:lnTo>
                  <a:lnTo>
                    <a:pt x="74" y="17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3" y="3"/>
                  </a:lnTo>
                  <a:lnTo>
                    <a:pt x="127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7" y="1"/>
                  </a:lnTo>
                  <a:lnTo>
                    <a:pt x="171" y="3"/>
                  </a:lnTo>
                  <a:lnTo>
                    <a:pt x="184" y="7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1" y="24"/>
                  </a:lnTo>
                  <a:lnTo>
                    <a:pt x="231" y="33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3"/>
                  </a:lnTo>
                  <a:lnTo>
                    <a:pt x="267" y="75"/>
                  </a:lnTo>
                  <a:lnTo>
                    <a:pt x="273" y="87"/>
                  </a:lnTo>
                  <a:lnTo>
                    <a:pt x="277" y="100"/>
                  </a:lnTo>
                  <a:lnTo>
                    <a:pt x="281" y="113"/>
                  </a:lnTo>
                  <a:lnTo>
                    <a:pt x="283" y="127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3" y="157"/>
                  </a:lnTo>
                  <a:lnTo>
                    <a:pt x="281" y="171"/>
                  </a:lnTo>
                  <a:lnTo>
                    <a:pt x="277" y="184"/>
                  </a:lnTo>
                  <a:lnTo>
                    <a:pt x="273" y="197"/>
                  </a:lnTo>
                  <a:lnTo>
                    <a:pt x="267" y="209"/>
                  </a:lnTo>
                  <a:lnTo>
                    <a:pt x="260" y="221"/>
                  </a:lnTo>
                  <a:lnTo>
                    <a:pt x="252" y="232"/>
                  </a:lnTo>
                  <a:lnTo>
                    <a:pt x="242" y="243"/>
                  </a:lnTo>
                  <a:lnTo>
                    <a:pt x="231" y="252"/>
                  </a:lnTo>
                  <a:lnTo>
                    <a:pt x="221" y="260"/>
                  </a:lnTo>
                  <a:lnTo>
                    <a:pt x="209" y="267"/>
                  </a:lnTo>
                  <a:lnTo>
                    <a:pt x="197" y="273"/>
                  </a:lnTo>
                  <a:lnTo>
                    <a:pt x="184" y="278"/>
                  </a:lnTo>
                  <a:lnTo>
                    <a:pt x="171" y="281"/>
                  </a:lnTo>
                  <a:lnTo>
                    <a:pt x="157" y="283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7"/>
                  </a:moveTo>
                  <a:lnTo>
                    <a:pt x="142" y="57"/>
                  </a:lnTo>
                  <a:lnTo>
                    <a:pt x="134" y="58"/>
                  </a:lnTo>
                  <a:lnTo>
                    <a:pt x="124" y="59"/>
                  </a:lnTo>
                  <a:lnTo>
                    <a:pt x="116" y="61"/>
                  </a:lnTo>
                  <a:lnTo>
                    <a:pt x="109" y="64"/>
                  </a:lnTo>
                  <a:lnTo>
                    <a:pt x="101" y="68"/>
                  </a:lnTo>
                  <a:lnTo>
                    <a:pt x="94" y="72"/>
                  </a:lnTo>
                  <a:lnTo>
                    <a:pt x="88" y="77"/>
                  </a:lnTo>
                  <a:lnTo>
                    <a:pt x="82" y="82"/>
                  </a:lnTo>
                  <a:lnTo>
                    <a:pt x="76" y="88"/>
                  </a:lnTo>
                  <a:lnTo>
                    <a:pt x="71" y="95"/>
                  </a:lnTo>
                  <a:lnTo>
                    <a:pt x="67" y="101"/>
                  </a:lnTo>
                  <a:lnTo>
                    <a:pt x="64" y="109"/>
                  </a:lnTo>
                  <a:lnTo>
                    <a:pt x="61" y="117"/>
                  </a:lnTo>
                  <a:lnTo>
                    <a:pt x="59" y="125"/>
                  </a:lnTo>
                  <a:lnTo>
                    <a:pt x="58" y="134"/>
                  </a:lnTo>
                  <a:lnTo>
                    <a:pt x="57" y="143"/>
                  </a:lnTo>
                  <a:lnTo>
                    <a:pt x="57" y="143"/>
                  </a:lnTo>
                  <a:lnTo>
                    <a:pt x="58" y="151"/>
                  </a:lnTo>
                  <a:lnTo>
                    <a:pt x="59" y="159"/>
                  </a:lnTo>
                  <a:lnTo>
                    <a:pt x="61" y="168"/>
                  </a:lnTo>
                  <a:lnTo>
                    <a:pt x="64" y="175"/>
                  </a:lnTo>
                  <a:lnTo>
                    <a:pt x="67" y="183"/>
                  </a:lnTo>
                  <a:lnTo>
                    <a:pt x="71" y="190"/>
                  </a:lnTo>
                  <a:lnTo>
                    <a:pt x="76" y="196"/>
                  </a:lnTo>
                  <a:lnTo>
                    <a:pt x="82" y="202"/>
                  </a:lnTo>
                  <a:lnTo>
                    <a:pt x="88" y="207"/>
                  </a:lnTo>
                  <a:lnTo>
                    <a:pt x="94" y="212"/>
                  </a:lnTo>
                  <a:lnTo>
                    <a:pt x="101" y="217"/>
                  </a:lnTo>
                  <a:lnTo>
                    <a:pt x="109" y="220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51" y="226"/>
                  </a:lnTo>
                  <a:lnTo>
                    <a:pt x="159" y="225"/>
                  </a:lnTo>
                  <a:lnTo>
                    <a:pt x="167" y="223"/>
                  </a:lnTo>
                  <a:lnTo>
                    <a:pt x="175" y="220"/>
                  </a:lnTo>
                  <a:lnTo>
                    <a:pt x="182" y="217"/>
                  </a:lnTo>
                  <a:lnTo>
                    <a:pt x="189" y="212"/>
                  </a:lnTo>
                  <a:lnTo>
                    <a:pt x="196" y="207"/>
                  </a:lnTo>
                  <a:lnTo>
                    <a:pt x="202" y="202"/>
                  </a:lnTo>
                  <a:lnTo>
                    <a:pt x="207" y="196"/>
                  </a:lnTo>
                  <a:lnTo>
                    <a:pt x="212" y="190"/>
                  </a:lnTo>
                  <a:lnTo>
                    <a:pt x="216" y="183"/>
                  </a:lnTo>
                  <a:lnTo>
                    <a:pt x="220" y="175"/>
                  </a:lnTo>
                  <a:lnTo>
                    <a:pt x="223" y="168"/>
                  </a:lnTo>
                  <a:lnTo>
                    <a:pt x="225" y="159"/>
                  </a:lnTo>
                  <a:lnTo>
                    <a:pt x="226" y="151"/>
                  </a:lnTo>
                  <a:lnTo>
                    <a:pt x="226" y="143"/>
                  </a:lnTo>
                  <a:lnTo>
                    <a:pt x="226" y="143"/>
                  </a:lnTo>
                  <a:lnTo>
                    <a:pt x="226" y="134"/>
                  </a:lnTo>
                  <a:lnTo>
                    <a:pt x="225" y="125"/>
                  </a:lnTo>
                  <a:lnTo>
                    <a:pt x="223" y="117"/>
                  </a:lnTo>
                  <a:lnTo>
                    <a:pt x="220" y="109"/>
                  </a:lnTo>
                  <a:lnTo>
                    <a:pt x="216" y="101"/>
                  </a:lnTo>
                  <a:lnTo>
                    <a:pt x="212" y="95"/>
                  </a:lnTo>
                  <a:lnTo>
                    <a:pt x="207" y="88"/>
                  </a:lnTo>
                  <a:lnTo>
                    <a:pt x="202" y="82"/>
                  </a:lnTo>
                  <a:lnTo>
                    <a:pt x="196" y="77"/>
                  </a:lnTo>
                  <a:lnTo>
                    <a:pt x="189" y="72"/>
                  </a:lnTo>
                  <a:lnTo>
                    <a:pt x="182" y="68"/>
                  </a:lnTo>
                  <a:lnTo>
                    <a:pt x="175" y="64"/>
                  </a:lnTo>
                  <a:lnTo>
                    <a:pt x="167" y="61"/>
                  </a:lnTo>
                  <a:lnTo>
                    <a:pt x="159" y="59"/>
                  </a:lnTo>
                  <a:lnTo>
                    <a:pt x="151" y="58"/>
                  </a:lnTo>
                  <a:lnTo>
                    <a:pt x="142" y="57"/>
                  </a:lnTo>
                  <a:lnTo>
                    <a:pt x="1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32">
              <a:extLst>
                <a:ext uri="{FF2B5EF4-FFF2-40B4-BE49-F238E27FC236}">
                  <a16:creationId xmlns:a16="http://schemas.microsoft.com/office/drawing/2014/main" xmlns="" id="{63FE5240-C739-43E1-A7E3-7BAD8D360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679826"/>
              <a:ext cx="127000" cy="112713"/>
            </a:xfrm>
            <a:custGeom>
              <a:avLst/>
              <a:gdLst>
                <a:gd name="T0" fmla="*/ 28 w 480"/>
                <a:gd name="T1" fmla="*/ 427 h 427"/>
                <a:gd name="T2" fmla="*/ 16 w 480"/>
                <a:gd name="T3" fmla="*/ 424 h 427"/>
                <a:gd name="T4" fmla="*/ 11 w 480"/>
                <a:gd name="T5" fmla="*/ 421 h 427"/>
                <a:gd name="T6" fmla="*/ 4 w 480"/>
                <a:gd name="T7" fmla="*/ 413 h 427"/>
                <a:gd name="T8" fmla="*/ 1 w 480"/>
                <a:gd name="T9" fmla="*/ 403 h 427"/>
                <a:gd name="T10" fmla="*/ 1 w 480"/>
                <a:gd name="T11" fmla="*/ 392 h 427"/>
                <a:gd name="T12" fmla="*/ 3 w 480"/>
                <a:gd name="T13" fmla="*/ 387 h 427"/>
                <a:gd name="T14" fmla="*/ 40 w 480"/>
                <a:gd name="T15" fmla="*/ 321 h 427"/>
                <a:gd name="T16" fmla="*/ 83 w 480"/>
                <a:gd name="T17" fmla="*/ 259 h 427"/>
                <a:gd name="T18" fmla="*/ 131 w 480"/>
                <a:gd name="T19" fmla="*/ 202 h 427"/>
                <a:gd name="T20" fmla="*/ 186 w 480"/>
                <a:gd name="T21" fmla="*/ 150 h 427"/>
                <a:gd name="T22" fmla="*/ 244 w 480"/>
                <a:gd name="T23" fmla="*/ 104 h 427"/>
                <a:gd name="T24" fmla="*/ 307 w 480"/>
                <a:gd name="T25" fmla="*/ 63 h 427"/>
                <a:gd name="T26" fmla="*/ 373 w 480"/>
                <a:gd name="T27" fmla="*/ 29 h 427"/>
                <a:gd name="T28" fmla="*/ 443 w 480"/>
                <a:gd name="T29" fmla="*/ 1 h 427"/>
                <a:gd name="T30" fmla="*/ 449 w 480"/>
                <a:gd name="T31" fmla="*/ 0 h 427"/>
                <a:gd name="T32" fmla="*/ 460 w 480"/>
                <a:gd name="T33" fmla="*/ 1 h 427"/>
                <a:gd name="T34" fmla="*/ 469 w 480"/>
                <a:gd name="T35" fmla="*/ 6 h 427"/>
                <a:gd name="T36" fmla="*/ 477 w 480"/>
                <a:gd name="T37" fmla="*/ 14 h 427"/>
                <a:gd name="T38" fmla="*/ 479 w 480"/>
                <a:gd name="T39" fmla="*/ 19 h 427"/>
                <a:gd name="T40" fmla="*/ 480 w 480"/>
                <a:gd name="T41" fmla="*/ 30 h 427"/>
                <a:gd name="T42" fmla="*/ 477 w 480"/>
                <a:gd name="T43" fmla="*/ 40 h 427"/>
                <a:gd name="T44" fmla="*/ 471 w 480"/>
                <a:gd name="T45" fmla="*/ 49 h 427"/>
                <a:gd name="T46" fmla="*/ 461 w 480"/>
                <a:gd name="T47" fmla="*/ 55 h 427"/>
                <a:gd name="T48" fmla="*/ 429 w 480"/>
                <a:gd name="T49" fmla="*/ 66 h 427"/>
                <a:gd name="T50" fmla="*/ 365 w 480"/>
                <a:gd name="T51" fmla="*/ 96 h 427"/>
                <a:gd name="T52" fmla="*/ 306 w 480"/>
                <a:gd name="T53" fmla="*/ 130 h 427"/>
                <a:gd name="T54" fmla="*/ 249 w 480"/>
                <a:gd name="T55" fmla="*/ 170 h 427"/>
                <a:gd name="T56" fmla="*/ 197 w 480"/>
                <a:gd name="T57" fmla="*/ 216 h 427"/>
                <a:gd name="T58" fmla="*/ 149 w 480"/>
                <a:gd name="T59" fmla="*/ 266 h 427"/>
                <a:gd name="T60" fmla="*/ 107 w 480"/>
                <a:gd name="T61" fmla="*/ 322 h 427"/>
                <a:gd name="T62" fmla="*/ 70 w 480"/>
                <a:gd name="T63" fmla="*/ 381 h 427"/>
                <a:gd name="T64" fmla="*/ 53 w 480"/>
                <a:gd name="T65" fmla="*/ 412 h 427"/>
                <a:gd name="T66" fmla="*/ 43 w 480"/>
                <a:gd name="T67" fmla="*/ 423 h 427"/>
                <a:gd name="T68" fmla="*/ 28 w 480"/>
                <a:gd name="T6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27">
                  <a:moveTo>
                    <a:pt x="28" y="427"/>
                  </a:moveTo>
                  <a:lnTo>
                    <a:pt x="28" y="427"/>
                  </a:lnTo>
                  <a:lnTo>
                    <a:pt x="22" y="427"/>
                  </a:lnTo>
                  <a:lnTo>
                    <a:pt x="16" y="424"/>
                  </a:lnTo>
                  <a:lnTo>
                    <a:pt x="16" y="424"/>
                  </a:lnTo>
                  <a:lnTo>
                    <a:pt x="11" y="421"/>
                  </a:lnTo>
                  <a:lnTo>
                    <a:pt x="7" y="418"/>
                  </a:lnTo>
                  <a:lnTo>
                    <a:pt x="4" y="413"/>
                  </a:lnTo>
                  <a:lnTo>
                    <a:pt x="2" y="408"/>
                  </a:lnTo>
                  <a:lnTo>
                    <a:pt x="1" y="403"/>
                  </a:lnTo>
                  <a:lnTo>
                    <a:pt x="0" y="398"/>
                  </a:lnTo>
                  <a:lnTo>
                    <a:pt x="1" y="392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21" y="353"/>
                  </a:lnTo>
                  <a:lnTo>
                    <a:pt x="40" y="321"/>
                  </a:lnTo>
                  <a:lnTo>
                    <a:pt x="60" y="290"/>
                  </a:lnTo>
                  <a:lnTo>
                    <a:pt x="83" y="259"/>
                  </a:lnTo>
                  <a:lnTo>
                    <a:pt x="107" y="230"/>
                  </a:lnTo>
                  <a:lnTo>
                    <a:pt x="131" y="202"/>
                  </a:lnTo>
                  <a:lnTo>
                    <a:pt x="158" y="176"/>
                  </a:lnTo>
                  <a:lnTo>
                    <a:pt x="186" y="150"/>
                  </a:lnTo>
                  <a:lnTo>
                    <a:pt x="214" y="126"/>
                  </a:lnTo>
                  <a:lnTo>
                    <a:pt x="244" y="104"/>
                  </a:lnTo>
                  <a:lnTo>
                    <a:pt x="275" y="83"/>
                  </a:lnTo>
                  <a:lnTo>
                    <a:pt x="307" y="63"/>
                  </a:lnTo>
                  <a:lnTo>
                    <a:pt x="340" y="45"/>
                  </a:lnTo>
                  <a:lnTo>
                    <a:pt x="373" y="29"/>
                  </a:lnTo>
                  <a:lnTo>
                    <a:pt x="408" y="14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60" y="1"/>
                  </a:lnTo>
                  <a:lnTo>
                    <a:pt x="465" y="3"/>
                  </a:lnTo>
                  <a:lnTo>
                    <a:pt x="469" y="6"/>
                  </a:lnTo>
                  <a:lnTo>
                    <a:pt x="473" y="9"/>
                  </a:lnTo>
                  <a:lnTo>
                    <a:pt x="477" y="14"/>
                  </a:lnTo>
                  <a:lnTo>
                    <a:pt x="479" y="19"/>
                  </a:lnTo>
                  <a:lnTo>
                    <a:pt x="479" y="19"/>
                  </a:lnTo>
                  <a:lnTo>
                    <a:pt x="480" y="25"/>
                  </a:lnTo>
                  <a:lnTo>
                    <a:pt x="480" y="30"/>
                  </a:lnTo>
                  <a:lnTo>
                    <a:pt x="479" y="35"/>
                  </a:lnTo>
                  <a:lnTo>
                    <a:pt x="477" y="40"/>
                  </a:lnTo>
                  <a:lnTo>
                    <a:pt x="475" y="45"/>
                  </a:lnTo>
                  <a:lnTo>
                    <a:pt x="471" y="49"/>
                  </a:lnTo>
                  <a:lnTo>
                    <a:pt x="466" y="52"/>
                  </a:lnTo>
                  <a:lnTo>
                    <a:pt x="461" y="55"/>
                  </a:lnTo>
                  <a:lnTo>
                    <a:pt x="461" y="55"/>
                  </a:lnTo>
                  <a:lnTo>
                    <a:pt x="429" y="66"/>
                  </a:lnTo>
                  <a:lnTo>
                    <a:pt x="397" y="81"/>
                  </a:lnTo>
                  <a:lnTo>
                    <a:pt x="365" y="96"/>
                  </a:lnTo>
                  <a:lnTo>
                    <a:pt x="335" y="112"/>
                  </a:lnTo>
                  <a:lnTo>
                    <a:pt x="306" y="130"/>
                  </a:lnTo>
                  <a:lnTo>
                    <a:pt x="277" y="150"/>
                  </a:lnTo>
                  <a:lnTo>
                    <a:pt x="249" y="170"/>
                  </a:lnTo>
                  <a:lnTo>
                    <a:pt x="223" y="193"/>
                  </a:lnTo>
                  <a:lnTo>
                    <a:pt x="197" y="216"/>
                  </a:lnTo>
                  <a:lnTo>
                    <a:pt x="172" y="241"/>
                  </a:lnTo>
                  <a:lnTo>
                    <a:pt x="149" y="266"/>
                  </a:lnTo>
                  <a:lnTo>
                    <a:pt x="128" y="294"/>
                  </a:lnTo>
                  <a:lnTo>
                    <a:pt x="107" y="322"/>
                  </a:lnTo>
                  <a:lnTo>
                    <a:pt x="88" y="350"/>
                  </a:lnTo>
                  <a:lnTo>
                    <a:pt x="70" y="381"/>
                  </a:lnTo>
                  <a:lnTo>
                    <a:pt x="53" y="412"/>
                  </a:lnTo>
                  <a:lnTo>
                    <a:pt x="53" y="412"/>
                  </a:lnTo>
                  <a:lnTo>
                    <a:pt x="49" y="418"/>
                  </a:lnTo>
                  <a:lnTo>
                    <a:pt x="43" y="423"/>
                  </a:lnTo>
                  <a:lnTo>
                    <a:pt x="36" y="426"/>
                  </a:lnTo>
                  <a:lnTo>
                    <a:pt x="28" y="427"/>
                  </a:lnTo>
                  <a:lnTo>
                    <a:pt x="28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33">
              <a:extLst>
                <a:ext uri="{FF2B5EF4-FFF2-40B4-BE49-F238E27FC236}">
                  <a16:creationId xmlns:a16="http://schemas.microsoft.com/office/drawing/2014/main" xmlns="" id="{6E7E1415-7F5B-47C9-B444-6C6AD6EA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863" y="3670301"/>
              <a:ext cx="58738" cy="63500"/>
            </a:xfrm>
            <a:custGeom>
              <a:avLst/>
              <a:gdLst>
                <a:gd name="T0" fmla="*/ 130 w 226"/>
                <a:gd name="T1" fmla="*/ 241 h 241"/>
                <a:gd name="T2" fmla="*/ 130 w 226"/>
                <a:gd name="T3" fmla="*/ 241 h 241"/>
                <a:gd name="T4" fmla="*/ 124 w 226"/>
                <a:gd name="T5" fmla="*/ 240 h 241"/>
                <a:gd name="T6" fmla="*/ 118 w 226"/>
                <a:gd name="T7" fmla="*/ 238 h 241"/>
                <a:gd name="T8" fmla="*/ 118 w 226"/>
                <a:gd name="T9" fmla="*/ 238 h 241"/>
                <a:gd name="T10" fmla="*/ 113 w 226"/>
                <a:gd name="T11" fmla="*/ 235 h 241"/>
                <a:gd name="T12" fmla="*/ 109 w 226"/>
                <a:gd name="T13" fmla="*/ 232 h 241"/>
                <a:gd name="T14" fmla="*/ 106 w 226"/>
                <a:gd name="T15" fmla="*/ 227 h 241"/>
                <a:gd name="T16" fmla="*/ 104 w 226"/>
                <a:gd name="T17" fmla="*/ 222 h 241"/>
                <a:gd name="T18" fmla="*/ 102 w 226"/>
                <a:gd name="T19" fmla="*/ 217 h 241"/>
                <a:gd name="T20" fmla="*/ 102 w 226"/>
                <a:gd name="T21" fmla="*/ 212 h 241"/>
                <a:gd name="T22" fmla="*/ 103 w 226"/>
                <a:gd name="T23" fmla="*/ 205 h 241"/>
                <a:gd name="T24" fmla="*/ 104 w 226"/>
                <a:gd name="T25" fmla="*/ 200 h 241"/>
                <a:gd name="T26" fmla="*/ 158 w 226"/>
                <a:gd name="T27" fmla="*/ 84 h 241"/>
                <a:gd name="T28" fmla="*/ 22 w 226"/>
                <a:gd name="T29" fmla="*/ 57 h 241"/>
                <a:gd name="T30" fmla="*/ 22 w 226"/>
                <a:gd name="T31" fmla="*/ 57 h 241"/>
                <a:gd name="T32" fmla="*/ 17 w 226"/>
                <a:gd name="T33" fmla="*/ 55 h 241"/>
                <a:gd name="T34" fmla="*/ 12 w 226"/>
                <a:gd name="T35" fmla="*/ 52 h 241"/>
                <a:gd name="T36" fmla="*/ 8 w 226"/>
                <a:gd name="T37" fmla="*/ 49 h 241"/>
                <a:gd name="T38" fmla="*/ 5 w 226"/>
                <a:gd name="T39" fmla="*/ 45 h 241"/>
                <a:gd name="T40" fmla="*/ 2 w 226"/>
                <a:gd name="T41" fmla="*/ 40 h 241"/>
                <a:gd name="T42" fmla="*/ 0 w 226"/>
                <a:gd name="T43" fmla="*/ 35 h 241"/>
                <a:gd name="T44" fmla="*/ 0 w 226"/>
                <a:gd name="T45" fmla="*/ 29 h 241"/>
                <a:gd name="T46" fmla="*/ 1 w 226"/>
                <a:gd name="T47" fmla="*/ 24 h 241"/>
                <a:gd name="T48" fmla="*/ 1 w 226"/>
                <a:gd name="T49" fmla="*/ 24 h 241"/>
                <a:gd name="T50" fmla="*/ 2 w 226"/>
                <a:gd name="T51" fmla="*/ 18 h 241"/>
                <a:gd name="T52" fmla="*/ 5 w 226"/>
                <a:gd name="T53" fmla="*/ 13 h 241"/>
                <a:gd name="T54" fmla="*/ 8 w 226"/>
                <a:gd name="T55" fmla="*/ 9 h 241"/>
                <a:gd name="T56" fmla="*/ 13 w 226"/>
                <a:gd name="T57" fmla="*/ 5 h 241"/>
                <a:gd name="T58" fmla="*/ 17 w 226"/>
                <a:gd name="T59" fmla="*/ 2 h 241"/>
                <a:gd name="T60" fmla="*/ 23 w 226"/>
                <a:gd name="T61" fmla="*/ 1 h 241"/>
                <a:gd name="T62" fmla="*/ 28 w 226"/>
                <a:gd name="T63" fmla="*/ 0 h 241"/>
                <a:gd name="T64" fmla="*/ 35 w 226"/>
                <a:gd name="T65" fmla="*/ 1 h 241"/>
                <a:gd name="T66" fmla="*/ 204 w 226"/>
                <a:gd name="T67" fmla="*/ 36 h 241"/>
                <a:gd name="T68" fmla="*/ 204 w 226"/>
                <a:gd name="T69" fmla="*/ 36 h 241"/>
                <a:gd name="T70" fmla="*/ 210 w 226"/>
                <a:gd name="T71" fmla="*/ 38 h 241"/>
                <a:gd name="T72" fmla="*/ 215 w 226"/>
                <a:gd name="T73" fmla="*/ 42 h 241"/>
                <a:gd name="T74" fmla="*/ 220 w 226"/>
                <a:gd name="T75" fmla="*/ 46 h 241"/>
                <a:gd name="T76" fmla="*/ 223 w 226"/>
                <a:gd name="T77" fmla="*/ 51 h 241"/>
                <a:gd name="T78" fmla="*/ 223 w 226"/>
                <a:gd name="T79" fmla="*/ 51 h 241"/>
                <a:gd name="T80" fmla="*/ 226 w 226"/>
                <a:gd name="T81" fmla="*/ 57 h 241"/>
                <a:gd name="T82" fmla="*/ 226 w 226"/>
                <a:gd name="T83" fmla="*/ 63 h 241"/>
                <a:gd name="T84" fmla="*/ 226 w 226"/>
                <a:gd name="T85" fmla="*/ 70 h 241"/>
                <a:gd name="T86" fmla="*/ 224 w 226"/>
                <a:gd name="T87" fmla="*/ 76 h 241"/>
                <a:gd name="T88" fmla="*/ 156 w 226"/>
                <a:gd name="T89" fmla="*/ 224 h 241"/>
                <a:gd name="T90" fmla="*/ 156 w 226"/>
                <a:gd name="T91" fmla="*/ 224 h 241"/>
                <a:gd name="T92" fmla="*/ 154 w 226"/>
                <a:gd name="T93" fmla="*/ 228 h 241"/>
                <a:gd name="T94" fmla="*/ 152 w 226"/>
                <a:gd name="T95" fmla="*/ 231 h 241"/>
                <a:gd name="T96" fmla="*/ 146 w 226"/>
                <a:gd name="T97" fmla="*/ 236 h 241"/>
                <a:gd name="T98" fmla="*/ 139 w 226"/>
                <a:gd name="T99" fmla="*/ 240 h 241"/>
                <a:gd name="T100" fmla="*/ 130 w 226"/>
                <a:gd name="T101" fmla="*/ 241 h 241"/>
                <a:gd name="T102" fmla="*/ 130 w 226"/>
                <a:gd name="T10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241">
                  <a:moveTo>
                    <a:pt x="130" y="241"/>
                  </a:moveTo>
                  <a:lnTo>
                    <a:pt x="130" y="241"/>
                  </a:lnTo>
                  <a:lnTo>
                    <a:pt x="124" y="240"/>
                  </a:lnTo>
                  <a:lnTo>
                    <a:pt x="118" y="238"/>
                  </a:lnTo>
                  <a:lnTo>
                    <a:pt x="118" y="238"/>
                  </a:lnTo>
                  <a:lnTo>
                    <a:pt x="113" y="235"/>
                  </a:lnTo>
                  <a:lnTo>
                    <a:pt x="109" y="232"/>
                  </a:lnTo>
                  <a:lnTo>
                    <a:pt x="106" y="227"/>
                  </a:lnTo>
                  <a:lnTo>
                    <a:pt x="104" y="222"/>
                  </a:lnTo>
                  <a:lnTo>
                    <a:pt x="102" y="217"/>
                  </a:lnTo>
                  <a:lnTo>
                    <a:pt x="102" y="212"/>
                  </a:lnTo>
                  <a:lnTo>
                    <a:pt x="103" y="205"/>
                  </a:lnTo>
                  <a:lnTo>
                    <a:pt x="104" y="200"/>
                  </a:lnTo>
                  <a:lnTo>
                    <a:pt x="158" y="8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2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5" y="1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0" y="38"/>
                  </a:lnTo>
                  <a:lnTo>
                    <a:pt x="215" y="42"/>
                  </a:lnTo>
                  <a:lnTo>
                    <a:pt x="220" y="46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6" y="57"/>
                  </a:lnTo>
                  <a:lnTo>
                    <a:pt x="226" y="63"/>
                  </a:lnTo>
                  <a:lnTo>
                    <a:pt x="226" y="70"/>
                  </a:lnTo>
                  <a:lnTo>
                    <a:pt x="224" y="76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4" y="228"/>
                  </a:lnTo>
                  <a:lnTo>
                    <a:pt x="152" y="231"/>
                  </a:lnTo>
                  <a:lnTo>
                    <a:pt x="146" y="236"/>
                  </a:lnTo>
                  <a:lnTo>
                    <a:pt x="139" y="240"/>
                  </a:lnTo>
                  <a:lnTo>
                    <a:pt x="130" y="241"/>
                  </a:lnTo>
                  <a:lnTo>
                    <a:pt x="13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84F6EA46-3AD9-4B24-928B-3AD184B100BE}"/>
              </a:ext>
            </a:extLst>
          </p:cNvPr>
          <p:cNvGrpSpPr/>
          <p:nvPr/>
        </p:nvGrpSpPr>
        <p:grpSpPr>
          <a:xfrm>
            <a:off x="4659550" y="3499805"/>
            <a:ext cx="222534" cy="222533"/>
            <a:chOff x="8435975" y="5048251"/>
            <a:chExt cx="360363" cy="360362"/>
          </a:xfrm>
          <a:solidFill>
            <a:srgbClr val="110E26"/>
          </a:solidFill>
        </p:grpSpPr>
        <p:sp>
          <p:nvSpPr>
            <p:cNvPr id="59" name="Freeform 365">
              <a:extLst>
                <a:ext uri="{FF2B5EF4-FFF2-40B4-BE49-F238E27FC236}">
                  <a16:creationId xmlns:a16="http://schemas.microsoft.com/office/drawing/2014/main" xmlns="" id="{DB936679-2628-47EB-A5FD-C485B7949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5108576"/>
              <a:ext cx="209550" cy="165100"/>
            </a:xfrm>
            <a:custGeom>
              <a:avLst/>
              <a:gdLst>
                <a:gd name="T0" fmla="*/ 765 w 793"/>
                <a:gd name="T1" fmla="*/ 623 h 623"/>
                <a:gd name="T2" fmla="*/ 754 w 793"/>
                <a:gd name="T3" fmla="*/ 621 h 623"/>
                <a:gd name="T4" fmla="*/ 745 w 793"/>
                <a:gd name="T5" fmla="*/ 615 h 623"/>
                <a:gd name="T6" fmla="*/ 739 w 793"/>
                <a:gd name="T7" fmla="*/ 606 h 623"/>
                <a:gd name="T8" fmla="*/ 737 w 793"/>
                <a:gd name="T9" fmla="*/ 595 h 623"/>
                <a:gd name="T10" fmla="*/ 340 w 793"/>
                <a:gd name="T11" fmla="*/ 170 h 623"/>
                <a:gd name="T12" fmla="*/ 332 w 793"/>
                <a:gd name="T13" fmla="*/ 169 h 623"/>
                <a:gd name="T14" fmla="*/ 319 w 793"/>
                <a:gd name="T15" fmla="*/ 159 h 623"/>
                <a:gd name="T16" fmla="*/ 269 w 793"/>
                <a:gd name="T17" fmla="*/ 56 h 623"/>
                <a:gd name="T18" fmla="*/ 56 w 793"/>
                <a:gd name="T19" fmla="*/ 595 h 623"/>
                <a:gd name="T20" fmla="*/ 56 w 793"/>
                <a:gd name="T21" fmla="*/ 600 h 623"/>
                <a:gd name="T22" fmla="*/ 52 w 793"/>
                <a:gd name="T23" fmla="*/ 611 h 623"/>
                <a:gd name="T24" fmla="*/ 44 w 793"/>
                <a:gd name="T25" fmla="*/ 618 h 623"/>
                <a:gd name="T26" fmla="*/ 34 w 793"/>
                <a:gd name="T27" fmla="*/ 622 h 623"/>
                <a:gd name="T28" fmla="*/ 28 w 793"/>
                <a:gd name="T29" fmla="*/ 623 h 623"/>
                <a:gd name="T30" fmla="*/ 17 w 793"/>
                <a:gd name="T31" fmla="*/ 621 h 623"/>
                <a:gd name="T32" fmla="*/ 8 w 793"/>
                <a:gd name="T33" fmla="*/ 615 h 623"/>
                <a:gd name="T34" fmla="*/ 2 w 793"/>
                <a:gd name="T35" fmla="*/ 606 h 623"/>
                <a:gd name="T36" fmla="*/ 0 w 793"/>
                <a:gd name="T37" fmla="*/ 595 h 623"/>
                <a:gd name="T38" fmla="*/ 0 w 793"/>
                <a:gd name="T39" fmla="*/ 28 h 623"/>
                <a:gd name="T40" fmla="*/ 2 w 793"/>
                <a:gd name="T41" fmla="*/ 17 h 623"/>
                <a:gd name="T42" fmla="*/ 8 w 793"/>
                <a:gd name="T43" fmla="*/ 8 h 623"/>
                <a:gd name="T44" fmla="*/ 17 w 793"/>
                <a:gd name="T45" fmla="*/ 2 h 623"/>
                <a:gd name="T46" fmla="*/ 28 w 793"/>
                <a:gd name="T47" fmla="*/ 0 h 623"/>
                <a:gd name="T48" fmla="*/ 286 w 793"/>
                <a:gd name="T49" fmla="*/ 0 h 623"/>
                <a:gd name="T50" fmla="*/ 302 w 793"/>
                <a:gd name="T51" fmla="*/ 4 h 623"/>
                <a:gd name="T52" fmla="*/ 313 w 793"/>
                <a:gd name="T53" fmla="*/ 16 h 623"/>
                <a:gd name="T54" fmla="*/ 765 w 793"/>
                <a:gd name="T55" fmla="*/ 113 h 623"/>
                <a:gd name="T56" fmla="*/ 771 w 793"/>
                <a:gd name="T57" fmla="*/ 113 h 623"/>
                <a:gd name="T58" fmla="*/ 781 w 793"/>
                <a:gd name="T59" fmla="*/ 118 h 623"/>
                <a:gd name="T60" fmla="*/ 788 w 793"/>
                <a:gd name="T61" fmla="*/ 125 h 623"/>
                <a:gd name="T62" fmla="*/ 792 w 793"/>
                <a:gd name="T63" fmla="*/ 135 h 623"/>
                <a:gd name="T64" fmla="*/ 793 w 793"/>
                <a:gd name="T65" fmla="*/ 595 h 623"/>
                <a:gd name="T66" fmla="*/ 792 w 793"/>
                <a:gd name="T67" fmla="*/ 600 h 623"/>
                <a:gd name="T68" fmla="*/ 788 w 793"/>
                <a:gd name="T69" fmla="*/ 611 h 623"/>
                <a:gd name="T70" fmla="*/ 781 w 793"/>
                <a:gd name="T71" fmla="*/ 618 h 623"/>
                <a:gd name="T72" fmla="*/ 771 w 793"/>
                <a:gd name="T73" fmla="*/ 622 h 623"/>
                <a:gd name="T74" fmla="*/ 765 w 793"/>
                <a:gd name="T7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3" h="623">
                  <a:moveTo>
                    <a:pt x="765" y="623"/>
                  </a:moveTo>
                  <a:lnTo>
                    <a:pt x="765" y="623"/>
                  </a:lnTo>
                  <a:lnTo>
                    <a:pt x="759" y="622"/>
                  </a:lnTo>
                  <a:lnTo>
                    <a:pt x="754" y="621"/>
                  </a:lnTo>
                  <a:lnTo>
                    <a:pt x="749" y="618"/>
                  </a:lnTo>
                  <a:lnTo>
                    <a:pt x="745" y="615"/>
                  </a:lnTo>
                  <a:lnTo>
                    <a:pt x="742" y="611"/>
                  </a:lnTo>
                  <a:lnTo>
                    <a:pt x="739" y="606"/>
                  </a:lnTo>
                  <a:lnTo>
                    <a:pt x="737" y="600"/>
                  </a:lnTo>
                  <a:lnTo>
                    <a:pt x="737" y="595"/>
                  </a:lnTo>
                  <a:lnTo>
                    <a:pt x="737" y="170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59"/>
                  </a:lnTo>
                  <a:lnTo>
                    <a:pt x="315" y="153"/>
                  </a:lnTo>
                  <a:lnTo>
                    <a:pt x="269" y="56"/>
                  </a:lnTo>
                  <a:lnTo>
                    <a:pt x="56" y="56"/>
                  </a:lnTo>
                  <a:lnTo>
                    <a:pt x="56" y="595"/>
                  </a:lnTo>
                  <a:lnTo>
                    <a:pt x="56" y="595"/>
                  </a:lnTo>
                  <a:lnTo>
                    <a:pt x="56" y="600"/>
                  </a:lnTo>
                  <a:lnTo>
                    <a:pt x="54" y="606"/>
                  </a:lnTo>
                  <a:lnTo>
                    <a:pt x="52" y="611"/>
                  </a:lnTo>
                  <a:lnTo>
                    <a:pt x="48" y="615"/>
                  </a:lnTo>
                  <a:lnTo>
                    <a:pt x="44" y="618"/>
                  </a:lnTo>
                  <a:lnTo>
                    <a:pt x="39" y="621"/>
                  </a:lnTo>
                  <a:lnTo>
                    <a:pt x="34" y="622"/>
                  </a:lnTo>
                  <a:lnTo>
                    <a:pt x="28" y="623"/>
                  </a:lnTo>
                  <a:lnTo>
                    <a:pt x="28" y="623"/>
                  </a:lnTo>
                  <a:lnTo>
                    <a:pt x="23" y="622"/>
                  </a:lnTo>
                  <a:lnTo>
                    <a:pt x="17" y="621"/>
                  </a:lnTo>
                  <a:lnTo>
                    <a:pt x="13" y="618"/>
                  </a:lnTo>
                  <a:lnTo>
                    <a:pt x="8" y="615"/>
                  </a:lnTo>
                  <a:lnTo>
                    <a:pt x="5" y="611"/>
                  </a:lnTo>
                  <a:lnTo>
                    <a:pt x="2" y="606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4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3" y="16"/>
                  </a:lnTo>
                  <a:lnTo>
                    <a:pt x="358" y="113"/>
                  </a:lnTo>
                  <a:lnTo>
                    <a:pt x="765" y="113"/>
                  </a:lnTo>
                  <a:lnTo>
                    <a:pt x="765" y="113"/>
                  </a:lnTo>
                  <a:lnTo>
                    <a:pt x="771" y="113"/>
                  </a:lnTo>
                  <a:lnTo>
                    <a:pt x="776" y="115"/>
                  </a:lnTo>
                  <a:lnTo>
                    <a:pt x="781" y="118"/>
                  </a:lnTo>
                  <a:lnTo>
                    <a:pt x="785" y="121"/>
                  </a:lnTo>
                  <a:lnTo>
                    <a:pt x="788" y="125"/>
                  </a:lnTo>
                  <a:lnTo>
                    <a:pt x="791" y="130"/>
                  </a:lnTo>
                  <a:lnTo>
                    <a:pt x="792" y="135"/>
                  </a:lnTo>
                  <a:lnTo>
                    <a:pt x="793" y="141"/>
                  </a:lnTo>
                  <a:lnTo>
                    <a:pt x="793" y="595"/>
                  </a:lnTo>
                  <a:lnTo>
                    <a:pt x="793" y="595"/>
                  </a:lnTo>
                  <a:lnTo>
                    <a:pt x="792" y="600"/>
                  </a:lnTo>
                  <a:lnTo>
                    <a:pt x="791" y="606"/>
                  </a:lnTo>
                  <a:lnTo>
                    <a:pt x="788" y="611"/>
                  </a:lnTo>
                  <a:lnTo>
                    <a:pt x="785" y="615"/>
                  </a:lnTo>
                  <a:lnTo>
                    <a:pt x="781" y="618"/>
                  </a:lnTo>
                  <a:lnTo>
                    <a:pt x="776" y="621"/>
                  </a:lnTo>
                  <a:lnTo>
                    <a:pt x="771" y="622"/>
                  </a:lnTo>
                  <a:lnTo>
                    <a:pt x="765" y="623"/>
                  </a:lnTo>
                  <a:lnTo>
                    <a:pt x="76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66">
              <a:extLst>
                <a:ext uri="{FF2B5EF4-FFF2-40B4-BE49-F238E27FC236}">
                  <a16:creationId xmlns:a16="http://schemas.microsoft.com/office/drawing/2014/main" xmlns="" id="{5C9D37D1-414B-47EB-A9E6-A492511F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078413"/>
              <a:ext cx="180975" cy="46038"/>
            </a:xfrm>
            <a:custGeom>
              <a:avLst/>
              <a:gdLst>
                <a:gd name="T0" fmla="*/ 653 w 681"/>
                <a:gd name="T1" fmla="*/ 170 h 170"/>
                <a:gd name="T2" fmla="*/ 340 w 681"/>
                <a:gd name="T3" fmla="*/ 170 h 170"/>
                <a:gd name="T4" fmla="*/ 340 w 681"/>
                <a:gd name="T5" fmla="*/ 170 h 170"/>
                <a:gd name="T6" fmla="*/ 332 w 681"/>
                <a:gd name="T7" fmla="*/ 169 h 170"/>
                <a:gd name="T8" fmla="*/ 325 w 681"/>
                <a:gd name="T9" fmla="*/ 165 h 170"/>
                <a:gd name="T10" fmla="*/ 319 w 681"/>
                <a:gd name="T11" fmla="*/ 160 h 170"/>
                <a:gd name="T12" fmla="*/ 315 w 681"/>
                <a:gd name="T13" fmla="*/ 153 h 170"/>
                <a:gd name="T14" fmla="*/ 270 w 681"/>
                <a:gd name="T15" fmla="*/ 56 h 170"/>
                <a:gd name="T16" fmla="*/ 28 w 681"/>
                <a:gd name="T17" fmla="*/ 56 h 170"/>
                <a:gd name="T18" fmla="*/ 28 w 681"/>
                <a:gd name="T19" fmla="*/ 56 h 170"/>
                <a:gd name="T20" fmla="*/ 23 w 681"/>
                <a:gd name="T21" fmla="*/ 56 h 170"/>
                <a:gd name="T22" fmla="*/ 18 w 681"/>
                <a:gd name="T23" fmla="*/ 54 h 170"/>
                <a:gd name="T24" fmla="*/ 13 w 681"/>
                <a:gd name="T25" fmla="*/ 52 h 170"/>
                <a:gd name="T26" fmla="*/ 9 w 681"/>
                <a:gd name="T27" fmla="*/ 48 h 170"/>
                <a:gd name="T28" fmla="*/ 5 w 681"/>
                <a:gd name="T29" fmla="*/ 44 h 170"/>
                <a:gd name="T30" fmla="*/ 3 w 681"/>
                <a:gd name="T31" fmla="*/ 39 h 170"/>
                <a:gd name="T32" fmla="*/ 1 w 681"/>
                <a:gd name="T33" fmla="*/ 34 h 170"/>
                <a:gd name="T34" fmla="*/ 0 w 681"/>
                <a:gd name="T35" fmla="*/ 28 h 170"/>
                <a:gd name="T36" fmla="*/ 0 w 681"/>
                <a:gd name="T37" fmla="*/ 28 h 170"/>
                <a:gd name="T38" fmla="*/ 1 w 681"/>
                <a:gd name="T39" fmla="*/ 23 h 170"/>
                <a:gd name="T40" fmla="*/ 3 w 681"/>
                <a:gd name="T41" fmla="*/ 17 h 170"/>
                <a:gd name="T42" fmla="*/ 5 w 681"/>
                <a:gd name="T43" fmla="*/ 13 h 170"/>
                <a:gd name="T44" fmla="*/ 9 w 681"/>
                <a:gd name="T45" fmla="*/ 8 h 170"/>
                <a:gd name="T46" fmla="*/ 13 w 681"/>
                <a:gd name="T47" fmla="*/ 5 h 170"/>
                <a:gd name="T48" fmla="*/ 18 w 681"/>
                <a:gd name="T49" fmla="*/ 2 h 170"/>
                <a:gd name="T50" fmla="*/ 23 w 681"/>
                <a:gd name="T51" fmla="*/ 1 h 170"/>
                <a:gd name="T52" fmla="*/ 28 w 681"/>
                <a:gd name="T53" fmla="*/ 0 h 170"/>
                <a:gd name="T54" fmla="*/ 287 w 681"/>
                <a:gd name="T55" fmla="*/ 0 h 170"/>
                <a:gd name="T56" fmla="*/ 287 w 681"/>
                <a:gd name="T57" fmla="*/ 0 h 170"/>
                <a:gd name="T58" fmla="*/ 295 w 681"/>
                <a:gd name="T59" fmla="*/ 1 h 170"/>
                <a:gd name="T60" fmla="*/ 303 w 681"/>
                <a:gd name="T61" fmla="*/ 5 h 170"/>
                <a:gd name="T62" fmla="*/ 308 w 681"/>
                <a:gd name="T63" fmla="*/ 10 h 170"/>
                <a:gd name="T64" fmla="*/ 313 w 681"/>
                <a:gd name="T65" fmla="*/ 16 h 170"/>
                <a:gd name="T66" fmla="*/ 359 w 681"/>
                <a:gd name="T67" fmla="*/ 114 h 170"/>
                <a:gd name="T68" fmla="*/ 653 w 681"/>
                <a:gd name="T69" fmla="*/ 114 h 170"/>
                <a:gd name="T70" fmla="*/ 653 w 681"/>
                <a:gd name="T71" fmla="*/ 114 h 170"/>
                <a:gd name="T72" fmla="*/ 658 w 681"/>
                <a:gd name="T73" fmla="*/ 114 h 170"/>
                <a:gd name="T74" fmla="*/ 664 w 681"/>
                <a:gd name="T75" fmla="*/ 116 h 170"/>
                <a:gd name="T76" fmla="*/ 669 w 681"/>
                <a:gd name="T77" fmla="*/ 118 h 170"/>
                <a:gd name="T78" fmla="*/ 673 w 681"/>
                <a:gd name="T79" fmla="*/ 122 h 170"/>
                <a:gd name="T80" fmla="*/ 676 w 681"/>
                <a:gd name="T81" fmla="*/ 126 h 170"/>
                <a:gd name="T82" fmla="*/ 679 w 681"/>
                <a:gd name="T83" fmla="*/ 131 h 170"/>
                <a:gd name="T84" fmla="*/ 680 w 681"/>
                <a:gd name="T85" fmla="*/ 136 h 170"/>
                <a:gd name="T86" fmla="*/ 681 w 681"/>
                <a:gd name="T87" fmla="*/ 142 h 170"/>
                <a:gd name="T88" fmla="*/ 681 w 681"/>
                <a:gd name="T89" fmla="*/ 142 h 170"/>
                <a:gd name="T90" fmla="*/ 680 w 681"/>
                <a:gd name="T91" fmla="*/ 147 h 170"/>
                <a:gd name="T92" fmla="*/ 679 w 681"/>
                <a:gd name="T93" fmla="*/ 153 h 170"/>
                <a:gd name="T94" fmla="*/ 676 w 681"/>
                <a:gd name="T95" fmla="*/ 157 h 170"/>
                <a:gd name="T96" fmla="*/ 673 w 681"/>
                <a:gd name="T97" fmla="*/ 161 h 170"/>
                <a:gd name="T98" fmla="*/ 669 w 681"/>
                <a:gd name="T99" fmla="*/ 165 h 170"/>
                <a:gd name="T100" fmla="*/ 664 w 681"/>
                <a:gd name="T101" fmla="*/ 167 h 170"/>
                <a:gd name="T102" fmla="*/ 658 w 681"/>
                <a:gd name="T103" fmla="*/ 169 h 170"/>
                <a:gd name="T104" fmla="*/ 653 w 681"/>
                <a:gd name="T105" fmla="*/ 170 h 170"/>
                <a:gd name="T106" fmla="*/ 653 w 681"/>
                <a:gd name="T10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170">
                  <a:moveTo>
                    <a:pt x="653" y="170"/>
                  </a:move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60"/>
                  </a:lnTo>
                  <a:lnTo>
                    <a:pt x="315" y="153"/>
                  </a:lnTo>
                  <a:lnTo>
                    <a:pt x="27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2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5" y="1"/>
                  </a:lnTo>
                  <a:lnTo>
                    <a:pt x="303" y="5"/>
                  </a:lnTo>
                  <a:lnTo>
                    <a:pt x="308" y="10"/>
                  </a:lnTo>
                  <a:lnTo>
                    <a:pt x="313" y="16"/>
                  </a:lnTo>
                  <a:lnTo>
                    <a:pt x="359" y="114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8" y="114"/>
                  </a:lnTo>
                  <a:lnTo>
                    <a:pt x="664" y="116"/>
                  </a:lnTo>
                  <a:lnTo>
                    <a:pt x="669" y="118"/>
                  </a:lnTo>
                  <a:lnTo>
                    <a:pt x="673" y="122"/>
                  </a:lnTo>
                  <a:lnTo>
                    <a:pt x="676" y="126"/>
                  </a:lnTo>
                  <a:lnTo>
                    <a:pt x="679" y="131"/>
                  </a:lnTo>
                  <a:lnTo>
                    <a:pt x="680" y="136"/>
                  </a:lnTo>
                  <a:lnTo>
                    <a:pt x="681" y="142"/>
                  </a:lnTo>
                  <a:lnTo>
                    <a:pt x="681" y="142"/>
                  </a:lnTo>
                  <a:lnTo>
                    <a:pt x="680" y="147"/>
                  </a:lnTo>
                  <a:lnTo>
                    <a:pt x="679" y="153"/>
                  </a:lnTo>
                  <a:lnTo>
                    <a:pt x="676" y="157"/>
                  </a:lnTo>
                  <a:lnTo>
                    <a:pt x="673" y="161"/>
                  </a:lnTo>
                  <a:lnTo>
                    <a:pt x="669" y="165"/>
                  </a:lnTo>
                  <a:lnTo>
                    <a:pt x="664" y="167"/>
                  </a:lnTo>
                  <a:lnTo>
                    <a:pt x="658" y="169"/>
                  </a:lnTo>
                  <a:lnTo>
                    <a:pt x="653" y="170"/>
                  </a:lnTo>
                  <a:lnTo>
                    <a:pt x="653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67">
              <a:extLst>
                <a:ext uri="{FF2B5EF4-FFF2-40B4-BE49-F238E27FC236}">
                  <a16:creationId xmlns:a16="http://schemas.microsoft.com/office/drawing/2014/main" xmlns="" id="{76A808D6-75DA-4B21-B216-1A2CC58AE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5048251"/>
              <a:ext cx="149225" cy="46038"/>
            </a:xfrm>
            <a:custGeom>
              <a:avLst/>
              <a:gdLst>
                <a:gd name="T0" fmla="*/ 538 w 566"/>
                <a:gd name="T1" fmla="*/ 169 h 169"/>
                <a:gd name="T2" fmla="*/ 339 w 566"/>
                <a:gd name="T3" fmla="*/ 169 h 169"/>
                <a:gd name="T4" fmla="*/ 339 w 566"/>
                <a:gd name="T5" fmla="*/ 169 h 169"/>
                <a:gd name="T6" fmla="*/ 331 w 566"/>
                <a:gd name="T7" fmla="*/ 168 h 169"/>
                <a:gd name="T8" fmla="*/ 324 w 566"/>
                <a:gd name="T9" fmla="*/ 165 h 169"/>
                <a:gd name="T10" fmla="*/ 318 w 566"/>
                <a:gd name="T11" fmla="*/ 160 h 169"/>
                <a:gd name="T12" fmla="*/ 314 w 566"/>
                <a:gd name="T13" fmla="*/ 153 h 169"/>
                <a:gd name="T14" fmla="*/ 268 w 566"/>
                <a:gd name="T15" fmla="*/ 56 h 169"/>
                <a:gd name="T16" fmla="*/ 28 w 566"/>
                <a:gd name="T17" fmla="*/ 56 h 169"/>
                <a:gd name="T18" fmla="*/ 28 w 566"/>
                <a:gd name="T19" fmla="*/ 56 h 169"/>
                <a:gd name="T20" fmla="*/ 22 w 566"/>
                <a:gd name="T21" fmla="*/ 56 h 169"/>
                <a:gd name="T22" fmla="*/ 17 w 566"/>
                <a:gd name="T23" fmla="*/ 54 h 169"/>
                <a:gd name="T24" fmla="*/ 12 w 566"/>
                <a:gd name="T25" fmla="*/ 51 h 169"/>
                <a:gd name="T26" fmla="*/ 8 w 566"/>
                <a:gd name="T27" fmla="*/ 48 h 169"/>
                <a:gd name="T28" fmla="*/ 4 w 566"/>
                <a:gd name="T29" fmla="*/ 44 h 169"/>
                <a:gd name="T30" fmla="*/ 2 w 566"/>
                <a:gd name="T31" fmla="*/ 39 h 169"/>
                <a:gd name="T32" fmla="*/ 0 w 566"/>
                <a:gd name="T33" fmla="*/ 34 h 169"/>
                <a:gd name="T34" fmla="*/ 0 w 566"/>
                <a:gd name="T35" fmla="*/ 28 h 169"/>
                <a:gd name="T36" fmla="*/ 0 w 566"/>
                <a:gd name="T37" fmla="*/ 28 h 169"/>
                <a:gd name="T38" fmla="*/ 0 w 566"/>
                <a:gd name="T39" fmla="*/ 22 h 169"/>
                <a:gd name="T40" fmla="*/ 2 w 566"/>
                <a:gd name="T41" fmla="*/ 17 h 169"/>
                <a:gd name="T42" fmla="*/ 4 w 566"/>
                <a:gd name="T43" fmla="*/ 12 h 169"/>
                <a:gd name="T44" fmla="*/ 8 w 566"/>
                <a:gd name="T45" fmla="*/ 8 h 169"/>
                <a:gd name="T46" fmla="*/ 12 w 566"/>
                <a:gd name="T47" fmla="*/ 5 h 169"/>
                <a:gd name="T48" fmla="*/ 17 w 566"/>
                <a:gd name="T49" fmla="*/ 2 h 169"/>
                <a:gd name="T50" fmla="*/ 22 w 566"/>
                <a:gd name="T51" fmla="*/ 1 h 169"/>
                <a:gd name="T52" fmla="*/ 28 w 566"/>
                <a:gd name="T53" fmla="*/ 0 h 169"/>
                <a:gd name="T54" fmla="*/ 286 w 566"/>
                <a:gd name="T55" fmla="*/ 0 h 169"/>
                <a:gd name="T56" fmla="*/ 286 w 566"/>
                <a:gd name="T57" fmla="*/ 0 h 169"/>
                <a:gd name="T58" fmla="*/ 295 w 566"/>
                <a:gd name="T59" fmla="*/ 1 h 169"/>
                <a:gd name="T60" fmla="*/ 302 w 566"/>
                <a:gd name="T61" fmla="*/ 4 h 169"/>
                <a:gd name="T62" fmla="*/ 308 w 566"/>
                <a:gd name="T63" fmla="*/ 9 h 169"/>
                <a:gd name="T64" fmla="*/ 312 w 566"/>
                <a:gd name="T65" fmla="*/ 16 h 169"/>
                <a:gd name="T66" fmla="*/ 357 w 566"/>
                <a:gd name="T67" fmla="*/ 113 h 169"/>
                <a:gd name="T68" fmla="*/ 538 w 566"/>
                <a:gd name="T69" fmla="*/ 113 h 169"/>
                <a:gd name="T70" fmla="*/ 538 w 566"/>
                <a:gd name="T71" fmla="*/ 113 h 169"/>
                <a:gd name="T72" fmla="*/ 543 w 566"/>
                <a:gd name="T73" fmla="*/ 114 h 169"/>
                <a:gd name="T74" fmla="*/ 549 w 566"/>
                <a:gd name="T75" fmla="*/ 115 h 169"/>
                <a:gd name="T76" fmla="*/ 553 w 566"/>
                <a:gd name="T77" fmla="*/ 118 h 169"/>
                <a:gd name="T78" fmla="*/ 558 w 566"/>
                <a:gd name="T79" fmla="*/ 121 h 169"/>
                <a:gd name="T80" fmla="*/ 561 w 566"/>
                <a:gd name="T81" fmla="*/ 126 h 169"/>
                <a:gd name="T82" fmla="*/ 564 w 566"/>
                <a:gd name="T83" fmla="*/ 130 h 169"/>
                <a:gd name="T84" fmla="*/ 565 w 566"/>
                <a:gd name="T85" fmla="*/ 136 h 169"/>
                <a:gd name="T86" fmla="*/ 566 w 566"/>
                <a:gd name="T87" fmla="*/ 141 h 169"/>
                <a:gd name="T88" fmla="*/ 566 w 566"/>
                <a:gd name="T89" fmla="*/ 141 h 169"/>
                <a:gd name="T90" fmla="*/ 565 w 566"/>
                <a:gd name="T91" fmla="*/ 147 h 169"/>
                <a:gd name="T92" fmla="*/ 564 w 566"/>
                <a:gd name="T93" fmla="*/ 152 h 169"/>
                <a:gd name="T94" fmla="*/ 561 w 566"/>
                <a:gd name="T95" fmla="*/ 157 h 169"/>
                <a:gd name="T96" fmla="*/ 558 w 566"/>
                <a:gd name="T97" fmla="*/ 161 h 169"/>
                <a:gd name="T98" fmla="*/ 553 w 566"/>
                <a:gd name="T99" fmla="*/ 165 h 169"/>
                <a:gd name="T100" fmla="*/ 549 w 566"/>
                <a:gd name="T101" fmla="*/ 167 h 169"/>
                <a:gd name="T102" fmla="*/ 543 w 566"/>
                <a:gd name="T103" fmla="*/ 169 h 169"/>
                <a:gd name="T104" fmla="*/ 538 w 566"/>
                <a:gd name="T105" fmla="*/ 169 h 169"/>
                <a:gd name="T106" fmla="*/ 538 w 566"/>
                <a:gd name="T10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6" h="169">
                  <a:moveTo>
                    <a:pt x="538" y="169"/>
                  </a:moveTo>
                  <a:lnTo>
                    <a:pt x="339" y="169"/>
                  </a:lnTo>
                  <a:lnTo>
                    <a:pt x="339" y="169"/>
                  </a:lnTo>
                  <a:lnTo>
                    <a:pt x="331" y="168"/>
                  </a:lnTo>
                  <a:lnTo>
                    <a:pt x="324" y="165"/>
                  </a:lnTo>
                  <a:lnTo>
                    <a:pt x="318" y="160"/>
                  </a:lnTo>
                  <a:lnTo>
                    <a:pt x="314" y="153"/>
                  </a:lnTo>
                  <a:lnTo>
                    <a:pt x="268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5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2" y="16"/>
                  </a:lnTo>
                  <a:lnTo>
                    <a:pt x="357" y="113"/>
                  </a:lnTo>
                  <a:lnTo>
                    <a:pt x="538" y="113"/>
                  </a:lnTo>
                  <a:lnTo>
                    <a:pt x="538" y="113"/>
                  </a:lnTo>
                  <a:lnTo>
                    <a:pt x="543" y="114"/>
                  </a:lnTo>
                  <a:lnTo>
                    <a:pt x="549" y="115"/>
                  </a:lnTo>
                  <a:lnTo>
                    <a:pt x="553" y="118"/>
                  </a:lnTo>
                  <a:lnTo>
                    <a:pt x="558" y="121"/>
                  </a:lnTo>
                  <a:lnTo>
                    <a:pt x="561" y="126"/>
                  </a:lnTo>
                  <a:lnTo>
                    <a:pt x="564" y="130"/>
                  </a:lnTo>
                  <a:lnTo>
                    <a:pt x="565" y="136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65" y="147"/>
                  </a:lnTo>
                  <a:lnTo>
                    <a:pt x="564" y="152"/>
                  </a:lnTo>
                  <a:lnTo>
                    <a:pt x="561" y="157"/>
                  </a:lnTo>
                  <a:lnTo>
                    <a:pt x="558" y="161"/>
                  </a:lnTo>
                  <a:lnTo>
                    <a:pt x="553" y="165"/>
                  </a:lnTo>
                  <a:lnTo>
                    <a:pt x="549" y="167"/>
                  </a:lnTo>
                  <a:lnTo>
                    <a:pt x="543" y="169"/>
                  </a:lnTo>
                  <a:lnTo>
                    <a:pt x="538" y="169"/>
                  </a:lnTo>
                  <a:lnTo>
                    <a:pt x="53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68">
              <a:extLst>
                <a:ext uri="{FF2B5EF4-FFF2-40B4-BE49-F238E27FC236}">
                  <a16:creationId xmlns:a16="http://schemas.microsoft.com/office/drawing/2014/main" xmlns="" id="{63A12359-0B61-4457-9FE6-CE656AF7E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5287963"/>
              <a:ext cx="360363" cy="120650"/>
            </a:xfrm>
            <a:custGeom>
              <a:avLst/>
              <a:gdLst>
                <a:gd name="T0" fmla="*/ 28 w 1360"/>
                <a:gd name="T1" fmla="*/ 453 h 453"/>
                <a:gd name="T2" fmla="*/ 12 w 1360"/>
                <a:gd name="T3" fmla="*/ 448 h 453"/>
                <a:gd name="T4" fmla="*/ 2 w 1360"/>
                <a:gd name="T5" fmla="*/ 436 h 453"/>
                <a:gd name="T6" fmla="*/ 0 w 1360"/>
                <a:gd name="T7" fmla="*/ 28 h 453"/>
                <a:gd name="T8" fmla="*/ 2 w 1360"/>
                <a:gd name="T9" fmla="*/ 17 h 453"/>
                <a:gd name="T10" fmla="*/ 12 w 1360"/>
                <a:gd name="T11" fmla="*/ 5 h 453"/>
                <a:gd name="T12" fmla="*/ 28 w 1360"/>
                <a:gd name="T13" fmla="*/ 0 h 453"/>
                <a:gd name="T14" fmla="*/ 458 w 1360"/>
                <a:gd name="T15" fmla="*/ 1 h 453"/>
                <a:gd name="T16" fmla="*/ 472 w 1360"/>
                <a:gd name="T17" fmla="*/ 8 h 453"/>
                <a:gd name="T18" fmla="*/ 480 w 1360"/>
                <a:gd name="T19" fmla="*/ 22 h 453"/>
                <a:gd name="T20" fmla="*/ 481 w 1360"/>
                <a:gd name="T21" fmla="*/ 84 h 453"/>
                <a:gd name="T22" fmla="*/ 485 w 1360"/>
                <a:gd name="T23" fmla="*/ 110 h 453"/>
                <a:gd name="T24" fmla="*/ 496 w 1360"/>
                <a:gd name="T25" fmla="*/ 132 h 453"/>
                <a:gd name="T26" fmla="*/ 512 w 1360"/>
                <a:gd name="T27" fmla="*/ 150 h 453"/>
                <a:gd name="T28" fmla="*/ 533 w 1360"/>
                <a:gd name="T29" fmla="*/ 163 h 453"/>
                <a:gd name="T30" fmla="*/ 557 w 1360"/>
                <a:gd name="T31" fmla="*/ 169 h 453"/>
                <a:gd name="T32" fmla="*/ 821 w 1360"/>
                <a:gd name="T33" fmla="*/ 169 h 453"/>
                <a:gd name="T34" fmla="*/ 846 w 1360"/>
                <a:gd name="T35" fmla="*/ 166 h 453"/>
                <a:gd name="T36" fmla="*/ 868 w 1360"/>
                <a:gd name="T37" fmla="*/ 155 h 453"/>
                <a:gd name="T38" fmla="*/ 886 w 1360"/>
                <a:gd name="T39" fmla="*/ 139 h 453"/>
                <a:gd name="T40" fmla="*/ 900 w 1360"/>
                <a:gd name="T41" fmla="*/ 118 h 453"/>
                <a:gd name="T42" fmla="*/ 906 w 1360"/>
                <a:gd name="T43" fmla="*/ 93 h 453"/>
                <a:gd name="T44" fmla="*/ 907 w 1360"/>
                <a:gd name="T45" fmla="*/ 28 h 453"/>
                <a:gd name="T46" fmla="*/ 911 w 1360"/>
                <a:gd name="T47" fmla="*/ 12 h 453"/>
                <a:gd name="T48" fmla="*/ 924 w 1360"/>
                <a:gd name="T49" fmla="*/ 2 h 453"/>
                <a:gd name="T50" fmla="*/ 1332 w 1360"/>
                <a:gd name="T51" fmla="*/ 0 h 453"/>
                <a:gd name="T52" fmla="*/ 1342 w 1360"/>
                <a:gd name="T53" fmla="*/ 2 h 453"/>
                <a:gd name="T54" fmla="*/ 1355 w 1360"/>
                <a:gd name="T55" fmla="*/ 12 h 453"/>
                <a:gd name="T56" fmla="*/ 1360 w 1360"/>
                <a:gd name="T57" fmla="*/ 28 h 453"/>
                <a:gd name="T58" fmla="*/ 1359 w 1360"/>
                <a:gd name="T59" fmla="*/ 431 h 453"/>
                <a:gd name="T60" fmla="*/ 1351 w 1360"/>
                <a:gd name="T61" fmla="*/ 445 h 453"/>
                <a:gd name="T62" fmla="*/ 1337 w 1360"/>
                <a:gd name="T63" fmla="*/ 452 h 453"/>
                <a:gd name="T64" fmla="*/ 56 w 1360"/>
                <a:gd name="T65" fmla="*/ 396 h 453"/>
                <a:gd name="T66" fmla="*/ 963 w 1360"/>
                <a:gd name="T67" fmla="*/ 56 h 453"/>
                <a:gd name="T68" fmla="*/ 962 w 1360"/>
                <a:gd name="T69" fmla="*/ 100 h 453"/>
                <a:gd name="T70" fmla="*/ 952 w 1360"/>
                <a:gd name="T71" fmla="*/ 140 h 453"/>
                <a:gd name="T72" fmla="*/ 931 w 1360"/>
                <a:gd name="T73" fmla="*/ 174 h 453"/>
                <a:gd name="T74" fmla="*/ 901 w 1360"/>
                <a:gd name="T75" fmla="*/ 203 h 453"/>
                <a:gd name="T76" fmla="*/ 863 w 1360"/>
                <a:gd name="T77" fmla="*/ 220 h 453"/>
                <a:gd name="T78" fmla="*/ 821 w 1360"/>
                <a:gd name="T79" fmla="*/ 227 h 453"/>
                <a:gd name="T80" fmla="*/ 552 w 1360"/>
                <a:gd name="T81" fmla="*/ 226 h 453"/>
                <a:gd name="T82" fmla="*/ 511 w 1360"/>
                <a:gd name="T83" fmla="*/ 215 h 453"/>
                <a:gd name="T84" fmla="*/ 476 w 1360"/>
                <a:gd name="T85" fmla="*/ 193 h 453"/>
                <a:gd name="T86" fmla="*/ 449 w 1360"/>
                <a:gd name="T87" fmla="*/ 164 h 453"/>
                <a:gd name="T88" fmla="*/ 431 w 1360"/>
                <a:gd name="T89" fmla="*/ 127 h 453"/>
                <a:gd name="T90" fmla="*/ 425 w 1360"/>
                <a:gd name="T91" fmla="*/ 84 h 453"/>
                <a:gd name="T92" fmla="*/ 56 w 1360"/>
                <a:gd name="T93" fmla="*/ 39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453">
                  <a:moveTo>
                    <a:pt x="1332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2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8" y="1"/>
                  </a:lnTo>
                  <a:lnTo>
                    <a:pt x="464" y="2"/>
                  </a:lnTo>
                  <a:lnTo>
                    <a:pt x="468" y="5"/>
                  </a:lnTo>
                  <a:lnTo>
                    <a:pt x="472" y="8"/>
                  </a:lnTo>
                  <a:lnTo>
                    <a:pt x="476" y="12"/>
                  </a:lnTo>
                  <a:lnTo>
                    <a:pt x="479" y="17"/>
                  </a:lnTo>
                  <a:lnTo>
                    <a:pt x="480" y="22"/>
                  </a:lnTo>
                  <a:lnTo>
                    <a:pt x="481" y="28"/>
                  </a:lnTo>
                  <a:lnTo>
                    <a:pt x="481" y="84"/>
                  </a:lnTo>
                  <a:lnTo>
                    <a:pt x="481" y="84"/>
                  </a:lnTo>
                  <a:lnTo>
                    <a:pt x="481" y="93"/>
                  </a:lnTo>
                  <a:lnTo>
                    <a:pt x="482" y="102"/>
                  </a:lnTo>
                  <a:lnTo>
                    <a:pt x="485" y="110"/>
                  </a:lnTo>
                  <a:lnTo>
                    <a:pt x="488" y="118"/>
                  </a:lnTo>
                  <a:lnTo>
                    <a:pt x="492" y="125"/>
                  </a:lnTo>
                  <a:lnTo>
                    <a:pt x="496" y="132"/>
                  </a:lnTo>
                  <a:lnTo>
                    <a:pt x="501" y="139"/>
                  </a:lnTo>
                  <a:lnTo>
                    <a:pt x="506" y="145"/>
                  </a:lnTo>
                  <a:lnTo>
                    <a:pt x="512" y="150"/>
                  </a:lnTo>
                  <a:lnTo>
                    <a:pt x="519" y="155"/>
                  </a:lnTo>
                  <a:lnTo>
                    <a:pt x="526" y="159"/>
                  </a:lnTo>
                  <a:lnTo>
                    <a:pt x="533" y="163"/>
                  </a:lnTo>
                  <a:lnTo>
                    <a:pt x="541" y="166"/>
                  </a:lnTo>
                  <a:lnTo>
                    <a:pt x="549" y="168"/>
                  </a:lnTo>
                  <a:lnTo>
                    <a:pt x="557" y="169"/>
                  </a:lnTo>
                  <a:lnTo>
                    <a:pt x="566" y="169"/>
                  </a:lnTo>
                  <a:lnTo>
                    <a:pt x="821" y="169"/>
                  </a:lnTo>
                  <a:lnTo>
                    <a:pt x="821" y="169"/>
                  </a:lnTo>
                  <a:lnTo>
                    <a:pt x="830" y="169"/>
                  </a:lnTo>
                  <a:lnTo>
                    <a:pt x="838" y="168"/>
                  </a:lnTo>
                  <a:lnTo>
                    <a:pt x="846" y="166"/>
                  </a:lnTo>
                  <a:lnTo>
                    <a:pt x="854" y="163"/>
                  </a:lnTo>
                  <a:lnTo>
                    <a:pt x="862" y="159"/>
                  </a:lnTo>
                  <a:lnTo>
                    <a:pt x="868" y="155"/>
                  </a:lnTo>
                  <a:lnTo>
                    <a:pt x="875" y="150"/>
                  </a:lnTo>
                  <a:lnTo>
                    <a:pt x="881" y="145"/>
                  </a:lnTo>
                  <a:lnTo>
                    <a:pt x="886" y="139"/>
                  </a:lnTo>
                  <a:lnTo>
                    <a:pt x="892" y="132"/>
                  </a:lnTo>
                  <a:lnTo>
                    <a:pt x="896" y="125"/>
                  </a:lnTo>
                  <a:lnTo>
                    <a:pt x="900" y="118"/>
                  </a:lnTo>
                  <a:lnTo>
                    <a:pt x="903" y="110"/>
                  </a:lnTo>
                  <a:lnTo>
                    <a:pt x="905" y="102"/>
                  </a:lnTo>
                  <a:lnTo>
                    <a:pt x="906" y="93"/>
                  </a:lnTo>
                  <a:lnTo>
                    <a:pt x="907" y="84"/>
                  </a:lnTo>
                  <a:lnTo>
                    <a:pt x="907" y="28"/>
                  </a:lnTo>
                  <a:lnTo>
                    <a:pt x="907" y="28"/>
                  </a:lnTo>
                  <a:lnTo>
                    <a:pt x="907" y="22"/>
                  </a:lnTo>
                  <a:lnTo>
                    <a:pt x="909" y="17"/>
                  </a:lnTo>
                  <a:lnTo>
                    <a:pt x="911" y="12"/>
                  </a:lnTo>
                  <a:lnTo>
                    <a:pt x="915" y="8"/>
                  </a:lnTo>
                  <a:lnTo>
                    <a:pt x="919" y="5"/>
                  </a:lnTo>
                  <a:lnTo>
                    <a:pt x="924" y="2"/>
                  </a:lnTo>
                  <a:lnTo>
                    <a:pt x="929" y="1"/>
                  </a:lnTo>
                  <a:lnTo>
                    <a:pt x="935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2"/>
                  </a:lnTo>
                  <a:lnTo>
                    <a:pt x="1347" y="5"/>
                  </a:lnTo>
                  <a:lnTo>
                    <a:pt x="1351" y="8"/>
                  </a:lnTo>
                  <a:lnTo>
                    <a:pt x="1355" y="12"/>
                  </a:lnTo>
                  <a:lnTo>
                    <a:pt x="1357" y="17"/>
                  </a:lnTo>
                  <a:lnTo>
                    <a:pt x="1359" y="22"/>
                  </a:lnTo>
                  <a:lnTo>
                    <a:pt x="1360" y="28"/>
                  </a:lnTo>
                  <a:lnTo>
                    <a:pt x="1360" y="425"/>
                  </a:lnTo>
                  <a:lnTo>
                    <a:pt x="1360" y="425"/>
                  </a:lnTo>
                  <a:lnTo>
                    <a:pt x="1359" y="431"/>
                  </a:lnTo>
                  <a:lnTo>
                    <a:pt x="1357" y="436"/>
                  </a:lnTo>
                  <a:lnTo>
                    <a:pt x="1355" y="441"/>
                  </a:lnTo>
                  <a:lnTo>
                    <a:pt x="1351" y="445"/>
                  </a:lnTo>
                  <a:lnTo>
                    <a:pt x="1347" y="448"/>
                  </a:lnTo>
                  <a:lnTo>
                    <a:pt x="1342" y="451"/>
                  </a:lnTo>
                  <a:lnTo>
                    <a:pt x="1337" y="452"/>
                  </a:lnTo>
                  <a:lnTo>
                    <a:pt x="1332" y="453"/>
                  </a:lnTo>
                  <a:lnTo>
                    <a:pt x="1332" y="453"/>
                  </a:lnTo>
                  <a:close/>
                  <a:moveTo>
                    <a:pt x="56" y="396"/>
                  </a:moveTo>
                  <a:lnTo>
                    <a:pt x="1304" y="396"/>
                  </a:lnTo>
                  <a:lnTo>
                    <a:pt x="1304" y="56"/>
                  </a:lnTo>
                  <a:lnTo>
                    <a:pt x="963" y="56"/>
                  </a:lnTo>
                  <a:lnTo>
                    <a:pt x="963" y="84"/>
                  </a:lnTo>
                  <a:lnTo>
                    <a:pt x="963" y="84"/>
                  </a:lnTo>
                  <a:lnTo>
                    <a:pt x="962" y="100"/>
                  </a:lnTo>
                  <a:lnTo>
                    <a:pt x="960" y="113"/>
                  </a:lnTo>
                  <a:lnTo>
                    <a:pt x="956" y="127"/>
                  </a:lnTo>
                  <a:lnTo>
                    <a:pt x="952" y="140"/>
                  </a:lnTo>
                  <a:lnTo>
                    <a:pt x="946" y="152"/>
                  </a:lnTo>
                  <a:lnTo>
                    <a:pt x="939" y="164"/>
                  </a:lnTo>
                  <a:lnTo>
                    <a:pt x="931" y="174"/>
                  </a:lnTo>
                  <a:lnTo>
                    <a:pt x="922" y="184"/>
                  </a:lnTo>
                  <a:lnTo>
                    <a:pt x="912" y="193"/>
                  </a:lnTo>
                  <a:lnTo>
                    <a:pt x="901" y="203"/>
                  </a:lnTo>
                  <a:lnTo>
                    <a:pt x="889" y="210"/>
                  </a:lnTo>
                  <a:lnTo>
                    <a:pt x="876" y="215"/>
                  </a:lnTo>
                  <a:lnTo>
                    <a:pt x="863" y="220"/>
                  </a:lnTo>
                  <a:lnTo>
                    <a:pt x="850" y="224"/>
                  </a:lnTo>
                  <a:lnTo>
                    <a:pt x="836" y="226"/>
                  </a:lnTo>
                  <a:lnTo>
                    <a:pt x="821" y="227"/>
                  </a:lnTo>
                  <a:lnTo>
                    <a:pt x="566" y="227"/>
                  </a:lnTo>
                  <a:lnTo>
                    <a:pt x="566" y="227"/>
                  </a:lnTo>
                  <a:lnTo>
                    <a:pt x="552" y="226"/>
                  </a:lnTo>
                  <a:lnTo>
                    <a:pt x="538" y="224"/>
                  </a:lnTo>
                  <a:lnTo>
                    <a:pt x="524" y="220"/>
                  </a:lnTo>
                  <a:lnTo>
                    <a:pt x="511" y="215"/>
                  </a:lnTo>
                  <a:lnTo>
                    <a:pt x="499" y="210"/>
                  </a:lnTo>
                  <a:lnTo>
                    <a:pt x="488" y="203"/>
                  </a:lnTo>
                  <a:lnTo>
                    <a:pt x="476" y="193"/>
                  </a:lnTo>
                  <a:lnTo>
                    <a:pt x="466" y="184"/>
                  </a:lnTo>
                  <a:lnTo>
                    <a:pt x="457" y="174"/>
                  </a:lnTo>
                  <a:lnTo>
                    <a:pt x="449" y="164"/>
                  </a:lnTo>
                  <a:lnTo>
                    <a:pt x="442" y="152"/>
                  </a:lnTo>
                  <a:lnTo>
                    <a:pt x="436" y="140"/>
                  </a:lnTo>
                  <a:lnTo>
                    <a:pt x="431" y="127"/>
                  </a:lnTo>
                  <a:lnTo>
                    <a:pt x="427" y="113"/>
                  </a:lnTo>
                  <a:lnTo>
                    <a:pt x="425" y="100"/>
                  </a:lnTo>
                  <a:lnTo>
                    <a:pt x="425" y="84"/>
                  </a:lnTo>
                  <a:lnTo>
                    <a:pt x="425" y="56"/>
                  </a:lnTo>
                  <a:lnTo>
                    <a:pt x="56" y="56"/>
                  </a:lnTo>
                  <a:lnTo>
                    <a:pt x="56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69">
              <a:extLst>
                <a:ext uri="{FF2B5EF4-FFF2-40B4-BE49-F238E27FC236}">
                  <a16:creationId xmlns:a16="http://schemas.microsoft.com/office/drawing/2014/main" xmlns="" id="{D9AC876A-F349-4E7D-B5FC-EF7887A5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5199063"/>
              <a:ext cx="88900" cy="104775"/>
            </a:xfrm>
            <a:custGeom>
              <a:avLst/>
              <a:gdLst>
                <a:gd name="T0" fmla="*/ 28 w 339"/>
                <a:gd name="T1" fmla="*/ 397 h 397"/>
                <a:gd name="T2" fmla="*/ 28 w 339"/>
                <a:gd name="T3" fmla="*/ 397 h 397"/>
                <a:gd name="T4" fmla="*/ 20 w 339"/>
                <a:gd name="T5" fmla="*/ 396 h 397"/>
                <a:gd name="T6" fmla="*/ 14 w 339"/>
                <a:gd name="T7" fmla="*/ 393 h 397"/>
                <a:gd name="T8" fmla="*/ 14 w 339"/>
                <a:gd name="T9" fmla="*/ 393 h 397"/>
                <a:gd name="T10" fmla="*/ 9 w 339"/>
                <a:gd name="T11" fmla="*/ 390 h 397"/>
                <a:gd name="T12" fmla="*/ 5 w 339"/>
                <a:gd name="T13" fmla="*/ 386 h 397"/>
                <a:gd name="T14" fmla="*/ 2 w 339"/>
                <a:gd name="T15" fmla="*/ 381 h 397"/>
                <a:gd name="T16" fmla="*/ 1 w 339"/>
                <a:gd name="T17" fmla="*/ 376 h 397"/>
                <a:gd name="T18" fmla="*/ 0 w 339"/>
                <a:gd name="T19" fmla="*/ 371 h 397"/>
                <a:gd name="T20" fmla="*/ 0 w 339"/>
                <a:gd name="T21" fmla="*/ 365 h 397"/>
                <a:gd name="T22" fmla="*/ 1 w 339"/>
                <a:gd name="T23" fmla="*/ 360 h 397"/>
                <a:gd name="T24" fmla="*/ 3 w 339"/>
                <a:gd name="T25" fmla="*/ 355 h 397"/>
                <a:gd name="T26" fmla="*/ 202 w 339"/>
                <a:gd name="T27" fmla="*/ 14 h 397"/>
                <a:gd name="T28" fmla="*/ 202 w 339"/>
                <a:gd name="T29" fmla="*/ 14 h 397"/>
                <a:gd name="T30" fmla="*/ 206 w 339"/>
                <a:gd name="T31" fmla="*/ 8 h 397"/>
                <a:gd name="T32" fmla="*/ 212 w 339"/>
                <a:gd name="T33" fmla="*/ 4 h 397"/>
                <a:gd name="T34" fmla="*/ 219 w 339"/>
                <a:gd name="T35" fmla="*/ 1 h 397"/>
                <a:gd name="T36" fmla="*/ 226 w 339"/>
                <a:gd name="T37" fmla="*/ 0 h 397"/>
                <a:gd name="T38" fmla="*/ 311 w 339"/>
                <a:gd name="T39" fmla="*/ 0 h 397"/>
                <a:gd name="T40" fmla="*/ 311 w 339"/>
                <a:gd name="T41" fmla="*/ 0 h 397"/>
                <a:gd name="T42" fmla="*/ 317 w 339"/>
                <a:gd name="T43" fmla="*/ 1 h 397"/>
                <a:gd name="T44" fmla="*/ 322 w 339"/>
                <a:gd name="T45" fmla="*/ 2 h 397"/>
                <a:gd name="T46" fmla="*/ 327 w 339"/>
                <a:gd name="T47" fmla="*/ 5 h 397"/>
                <a:gd name="T48" fmla="*/ 331 w 339"/>
                <a:gd name="T49" fmla="*/ 8 h 397"/>
                <a:gd name="T50" fmla="*/ 335 w 339"/>
                <a:gd name="T51" fmla="*/ 13 h 397"/>
                <a:gd name="T52" fmla="*/ 337 w 339"/>
                <a:gd name="T53" fmla="*/ 17 h 397"/>
                <a:gd name="T54" fmla="*/ 339 w 339"/>
                <a:gd name="T55" fmla="*/ 23 h 397"/>
                <a:gd name="T56" fmla="*/ 339 w 339"/>
                <a:gd name="T57" fmla="*/ 28 h 397"/>
                <a:gd name="T58" fmla="*/ 339 w 339"/>
                <a:gd name="T59" fmla="*/ 28 h 397"/>
                <a:gd name="T60" fmla="*/ 339 w 339"/>
                <a:gd name="T61" fmla="*/ 35 h 397"/>
                <a:gd name="T62" fmla="*/ 337 w 339"/>
                <a:gd name="T63" fmla="*/ 40 h 397"/>
                <a:gd name="T64" fmla="*/ 335 w 339"/>
                <a:gd name="T65" fmla="*/ 45 h 397"/>
                <a:gd name="T66" fmla="*/ 331 w 339"/>
                <a:gd name="T67" fmla="*/ 49 h 397"/>
                <a:gd name="T68" fmla="*/ 327 w 339"/>
                <a:gd name="T69" fmla="*/ 53 h 397"/>
                <a:gd name="T70" fmla="*/ 322 w 339"/>
                <a:gd name="T71" fmla="*/ 55 h 397"/>
                <a:gd name="T72" fmla="*/ 317 w 339"/>
                <a:gd name="T73" fmla="*/ 57 h 397"/>
                <a:gd name="T74" fmla="*/ 311 w 339"/>
                <a:gd name="T75" fmla="*/ 57 h 397"/>
                <a:gd name="T76" fmla="*/ 242 w 339"/>
                <a:gd name="T77" fmla="*/ 57 h 397"/>
                <a:gd name="T78" fmla="*/ 52 w 339"/>
                <a:gd name="T79" fmla="*/ 383 h 397"/>
                <a:gd name="T80" fmla="*/ 52 w 339"/>
                <a:gd name="T81" fmla="*/ 383 h 397"/>
                <a:gd name="T82" fmla="*/ 47 w 339"/>
                <a:gd name="T83" fmla="*/ 389 h 397"/>
                <a:gd name="T84" fmla="*/ 41 w 339"/>
                <a:gd name="T85" fmla="*/ 394 h 397"/>
                <a:gd name="T86" fmla="*/ 35 w 339"/>
                <a:gd name="T87" fmla="*/ 396 h 397"/>
                <a:gd name="T88" fmla="*/ 28 w 339"/>
                <a:gd name="T89" fmla="*/ 397 h 397"/>
                <a:gd name="T90" fmla="*/ 28 w 339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" h="397">
                  <a:moveTo>
                    <a:pt x="28" y="397"/>
                  </a:moveTo>
                  <a:lnTo>
                    <a:pt x="28" y="397"/>
                  </a:lnTo>
                  <a:lnTo>
                    <a:pt x="20" y="396"/>
                  </a:lnTo>
                  <a:lnTo>
                    <a:pt x="14" y="393"/>
                  </a:lnTo>
                  <a:lnTo>
                    <a:pt x="14" y="393"/>
                  </a:lnTo>
                  <a:lnTo>
                    <a:pt x="9" y="390"/>
                  </a:lnTo>
                  <a:lnTo>
                    <a:pt x="5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5"/>
                  </a:lnTo>
                  <a:lnTo>
                    <a:pt x="1" y="360"/>
                  </a:lnTo>
                  <a:lnTo>
                    <a:pt x="3" y="355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6" y="8"/>
                  </a:lnTo>
                  <a:lnTo>
                    <a:pt x="212" y="4"/>
                  </a:lnTo>
                  <a:lnTo>
                    <a:pt x="219" y="1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1"/>
                  </a:lnTo>
                  <a:lnTo>
                    <a:pt x="322" y="2"/>
                  </a:lnTo>
                  <a:lnTo>
                    <a:pt x="327" y="5"/>
                  </a:lnTo>
                  <a:lnTo>
                    <a:pt x="331" y="8"/>
                  </a:lnTo>
                  <a:lnTo>
                    <a:pt x="335" y="13"/>
                  </a:lnTo>
                  <a:lnTo>
                    <a:pt x="337" y="17"/>
                  </a:lnTo>
                  <a:lnTo>
                    <a:pt x="339" y="23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39" y="35"/>
                  </a:lnTo>
                  <a:lnTo>
                    <a:pt x="337" y="40"/>
                  </a:lnTo>
                  <a:lnTo>
                    <a:pt x="335" y="45"/>
                  </a:lnTo>
                  <a:lnTo>
                    <a:pt x="331" y="49"/>
                  </a:lnTo>
                  <a:lnTo>
                    <a:pt x="327" y="53"/>
                  </a:lnTo>
                  <a:lnTo>
                    <a:pt x="322" y="55"/>
                  </a:lnTo>
                  <a:lnTo>
                    <a:pt x="317" y="57"/>
                  </a:lnTo>
                  <a:lnTo>
                    <a:pt x="311" y="57"/>
                  </a:lnTo>
                  <a:lnTo>
                    <a:pt x="242" y="57"/>
                  </a:lnTo>
                  <a:lnTo>
                    <a:pt x="52" y="383"/>
                  </a:lnTo>
                  <a:lnTo>
                    <a:pt x="52" y="383"/>
                  </a:lnTo>
                  <a:lnTo>
                    <a:pt x="47" y="389"/>
                  </a:lnTo>
                  <a:lnTo>
                    <a:pt x="41" y="394"/>
                  </a:lnTo>
                  <a:lnTo>
                    <a:pt x="35" y="396"/>
                  </a:lnTo>
                  <a:lnTo>
                    <a:pt x="28" y="397"/>
                  </a:lnTo>
                  <a:lnTo>
                    <a:pt x="28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70">
              <a:extLst>
                <a:ext uri="{FF2B5EF4-FFF2-40B4-BE49-F238E27FC236}">
                  <a16:creationId xmlns:a16="http://schemas.microsoft.com/office/drawing/2014/main" xmlns="" id="{D3145655-E18A-4D18-AB2E-A1BAB6246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5199063"/>
              <a:ext cx="90488" cy="104775"/>
            </a:xfrm>
            <a:custGeom>
              <a:avLst/>
              <a:gdLst>
                <a:gd name="T0" fmla="*/ 312 w 340"/>
                <a:gd name="T1" fmla="*/ 397 h 397"/>
                <a:gd name="T2" fmla="*/ 312 w 340"/>
                <a:gd name="T3" fmla="*/ 397 h 397"/>
                <a:gd name="T4" fmla="*/ 304 w 340"/>
                <a:gd name="T5" fmla="*/ 396 h 397"/>
                <a:gd name="T6" fmla="*/ 298 w 340"/>
                <a:gd name="T7" fmla="*/ 394 h 397"/>
                <a:gd name="T8" fmla="*/ 292 w 340"/>
                <a:gd name="T9" fmla="*/ 389 h 397"/>
                <a:gd name="T10" fmla="*/ 287 w 340"/>
                <a:gd name="T11" fmla="*/ 383 h 397"/>
                <a:gd name="T12" fmla="*/ 97 w 340"/>
                <a:gd name="T13" fmla="*/ 57 h 397"/>
                <a:gd name="T14" fmla="*/ 28 w 340"/>
                <a:gd name="T15" fmla="*/ 57 h 397"/>
                <a:gd name="T16" fmla="*/ 28 w 340"/>
                <a:gd name="T17" fmla="*/ 57 h 397"/>
                <a:gd name="T18" fmla="*/ 22 w 340"/>
                <a:gd name="T19" fmla="*/ 57 h 397"/>
                <a:gd name="T20" fmla="*/ 17 w 340"/>
                <a:gd name="T21" fmla="*/ 55 h 397"/>
                <a:gd name="T22" fmla="*/ 12 w 340"/>
                <a:gd name="T23" fmla="*/ 53 h 397"/>
                <a:gd name="T24" fmla="*/ 8 w 340"/>
                <a:gd name="T25" fmla="*/ 49 h 397"/>
                <a:gd name="T26" fmla="*/ 5 w 340"/>
                <a:gd name="T27" fmla="*/ 45 h 397"/>
                <a:gd name="T28" fmla="*/ 2 w 340"/>
                <a:gd name="T29" fmla="*/ 40 h 397"/>
                <a:gd name="T30" fmla="*/ 0 w 340"/>
                <a:gd name="T31" fmla="*/ 35 h 397"/>
                <a:gd name="T32" fmla="*/ 0 w 340"/>
                <a:gd name="T33" fmla="*/ 28 h 397"/>
                <a:gd name="T34" fmla="*/ 0 w 340"/>
                <a:gd name="T35" fmla="*/ 28 h 397"/>
                <a:gd name="T36" fmla="*/ 0 w 340"/>
                <a:gd name="T37" fmla="*/ 23 h 397"/>
                <a:gd name="T38" fmla="*/ 2 w 340"/>
                <a:gd name="T39" fmla="*/ 17 h 397"/>
                <a:gd name="T40" fmla="*/ 5 w 340"/>
                <a:gd name="T41" fmla="*/ 13 h 397"/>
                <a:gd name="T42" fmla="*/ 8 w 340"/>
                <a:gd name="T43" fmla="*/ 8 h 397"/>
                <a:gd name="T44" fmla="*/ 12 w 340"/>
                <a:gd name="T45" fmla="*/ 5 h 397"/>
                <a:gd name="T46" fmla="*/ 17 w 340"/>
                <a:gd name="T47" fmla="*/ 2 h 397"/>
                <a:gd name="T48" fmla="*/ 22 w 340"/>
                <a:gd name="T49" fmla="*/ 1 h 397"/>
                <a:gd name="T50" fmla="*/ 28 w 340"/>
                <a:gd name="T51" fmla="*/ 0 h 397"/>
                <a:gd name="T52" fmla="*/ 113 w 340"/>
                <a:gd name="T53" fmla="*/ 0 h 397"/>
                <a:gd name="T54" fmla="*/ 113 w 340"/>
                <a:gd name="T55" fmla="*/ 0 h 397"/>
                <a:gd name="T56" fmla="*/ 120 w 340"/>
                <a:gd name="T57" fmla="*/ 1 h 397"/>
                <a:gd name="T58" fmla="*/ 127 w 340"/>
                <a:gd name="T59" fmla="*/ 4 h 397"/>
                <a:gd name="T60" fmla="*/ 133 w 340"/>
                <a:gd name="T61" fmla="*/ 8 h 397"/>
                <a:gd name="T62" fmla="*/ 137 w 340"/>
                <a:gd name="T63" fmla="*/ 14 h 397"/>
                <a:gd name="T64" fmla="*/ 336 w 340"/>
                <a:gd name="T65" fmla="*/ 355 h 397"/>
                <a:gd name="T66" fmla="*/ 336 w 340"/>
                <a:gd name="T67" fmla="*/ 355 h 397"/>
                <a:gd name="T68" fmla="*/ 338 w 340"/>
                <a:gd name="T69" fmla="*/ 360 h 397"/>
                <a:gd name="T70" fmla="*/ 339 w 340"/>
                <a:gd name="T71" fmla="*/ 365 h 397"/>
                <a:gd name="T72" fmla="*/ 340 w 340"/>
                <a:gd name="T73" fmla="*/ 371 h 397"/>
                <a:gd name="T74" fmla="*/ 339 w 340"/>
                <a:gd name="T75" fmla="*/ 376 h 397"/>
                <a:gd name="T76" fmla="*/ 337 w 340"/>
                <a:gd name="T77" fmla="*/ 381 h 397"/>
                <a:gd name="T78" fmla="*/ 334 w 340"/>
                <a:gd name="T79" fmla="*/ 386 h 397"/>
                <a:gd name="T80" fmla="*/ 330 w 340"/>
                <a:gd name="T81" fmla="*/ 390 h 397"/>
                <a:gd name="T82" fmla="*/ 326 w 340"/>
                <a:gd name="T83" fmla="*/ 393 h 397"/>
                <a:gd name="T84" fmla="*/ 326 w 340"/>
                <a:gd name="T85" fmla="*/ 393 h 397"/>
                <a:gd name="T86" fmla="*/ 319 w 340"/>
                <a:gd name="T87" fmla="*/ 396 h 397"/>
                <a:gd name="T88" fmla="*/ 312 w 340"/>
                <a:gd name="T89" fmla="*/ 397 h 397"/>
                <a:gd name="T90" fmla="*/ 312 w 340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97">
                  <a:moveTo>
                    <a:pt x="312" y="397"/>
                  </a:moveTo>
                  <a:lnTo>
                    <a:pt x="312" y="397"/>
                  </a:lnTo>
                  <a:lnTo>
                    <a:pt x="304" y="396"/>
                  </a:lnTo>
                  <a:lnTo>
                    <a:pt x="298" y="394"/>
                  </a:lnTo>
                  <a:lnTo>
                    <a:pt x="292" y="389"/>
                  </a:lnTo>
                  <a:lnTo>
                    <a:pt x="287" y="383"/>
                  </a:lnTo>
                  <a:lnTo>
                    <a:pt x="97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3" y="8"/>
                  </a:lnTo>
                  <a:lnTo>
                    <a:pt x="137" y="14"/>
                  </a:lnTo>
                  <a:lnTo>
                    <a:pt x="336" y="355"/>
                  </a:lnTo>
                  <a:lnTo>
                    <a:pt x="336" y="355"/>
                  </a:lnTo>
                  <a:lnTo>
                    <a:pt x="338" y="360"/>
                  </a:lnTo>
                  <a:lnTo>
                    <a:pt x="339" y="365"/>
                  </a:lnTo>
                  <a:lnTo>
                    <a:pt x="340" y="371"/>
                  </a:lnTo>
                  <a:lnTo>
                    <a:pt x="339" y="376"/>
                  </a:lnTo>
                  <a:lnTo>
                    <a:pt x="337" y="381"/>
                  </a:lnTo>
                  <a:lnTo>
                    <a:pt x="334" y="386"/>
                  </a:lnTo>
                  <a:lnTo>
                    <a:pt x="330" y="390"/>
                  </a:lnTo>
                  <a:lnTo>
                    <a:pt x="326" y="393"/>
                  </a:lnTo>
                  <a:lnTo>
                    <a:pt x="326" y="393"/>
                  </a:lnTo>
                  <a:lnTo>
                    <a:pt x="319" y="396"/>
                  </a:lnTo>
                  <a:lnTo>
                    <a:pt x="312" y="397"/>
                  </a:lnTo>
                  <a:lnTo>
                    <a:pt x="31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71">
              <a:extLst>
                <a:ext uri="{FF2B5EF4-FFF2-40B4-BE49-F238E27FC236}">
                  <a16:creationId xmlns:a16="http://schemas.microsoft.com/office/drawing/2014/main" xmlns="" id="{35AA0000-2D73-42C0-9EE2-EB98DCA007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0913" y="5168901"/>
              <a:ext cx="104775" cy="104775"/>
            </a:xfrm>
            <a:custGeom>
              <a:avLst/>
              <a:gdLst>
                <a:gd name="T0" fmla="*/ 22 w 398"/>
                <a:gd name="T1" fmla="*/ 393 h 394"/>
                <a:gd name="T2" fmla="*/ 5 w 398"/>
                <a:gd name="T3" fmla="*/ 382 h 394"/>
                <a:gd name="T4" fmla="*/ 0 w 398"/>
                <a:gd name="T5" fmla="*/ 366 h 394"/>
                <a:gd name="T6" fmla="*/ 6 w 398"/>
                <a:gd name="T7" fmla="*/ 309 h 394"/>
                <a:gd name="T8" fmla="*/ 23 w 398"/>
                <a:gd name="T9" fmla="*/ 263 h 394"/>
                <a:gd name="T10" fmla="*/ 53 w 398"/>
                <a:gd name="T11" fmla="*/ 224 h 394"/>
                <a:gd name="T12" fmla="*/ 96 w 398"/>
                <a:gd name="T13" fmla="*/ 194 h 394"/>
                <a:gd name="T14" fmla="*/ 83 w 398"/>
                <a:gd name="T15" fmla="*/ 170 h 394"/>
                <a:gd name="T16" fmla="*/ 75 w 398"/>
                <a:gd name="T17" fmla="*/ 134 h 394"/>
                <a:gd name="T18" fmla="*/ 77 w 398"/>
                <a:gd name="T19" fmla="*/ 99 h 394"/>
                <a:gd name="T20" fmla="*/ 96 w 398"/>
                <a:gd name="T21" fmla="*/ 55 h 394"/>
                <a:gd name="T22" fmla="*/ 129 w 398"/>
                <a:gd name="T23" fmla="*/ 21 h 394"/>
                <a:gd name="T24" fmla="*/ 173 w 398"/>
                <a:gd name="T25" fmla="*/ 2 h 394"/>
                <a:gd name="T26" fmla="*/ 212 w 398"/>
                <a:gd name="T27" fmla="*/ 0 h 394"/>
                <a:gd name="T28" fmla="*/ 258 w 398"/>
                <a:gd name="T29" fmla="*/ 15 h 394"/>
                <a:gd name="T30" fmla="*/ 295 w 398"/>
                <a:gd name="T31" fmla="*/ 46 h 394"/>
                <a:gd name="T32" fmla="*/ 318 w 398"/>
                <a:gd name="T33" fmla="*/ 88 h 394"/>
                <a:gd name="T34" fmla="*/ 323 w 398"/>
                <a:gd name="T35" fmla="*/ 124 h 394"/>
                <a:gd name="T36" fmla="*/ 318 w 398"/>
                <a:gd name="T37" fmla="*/ 162 h 394"/>
                <a:gd name="T38" fmla="*/ 302 w 398"/>
                <a:gd name="T39" fmla="*/ 194 h 394"/>
                <a:gd name="T40" fmla="*/ 335 w 398"/>
                <a:gd name="T41" fmla="*/ 216 h 394"/>
                <a:gd name="T42" fmla="*/ 367 w 398"/>
                <a:gd name="T43" fmla="*/ 253 h 394"/>
                <a:gd name="T44" fmla="*/ 389 w 398"/>
                <a:gd name="T45" fmla="*/ 297 h 394"/>
                <a:gd name="T46" fmla="*/ 398 w 398"/>
                <a:gd name="T47" fmla="*/ 351 h 394"/>
                <a:gd name="T48" fmla="*/ 396 w 398"/>
                <a:gd name="T49" fmla="*/ 377 h 394"/>
                <a:gd name="T50" fmla="*/ 381 w 398"/>
                <a:gd name="T51" fmla="*/ 392 h 394"/>
                <a:gd name="T52" fmla="*/ 58 w 398"/>
                <a:gd name="T53" fmla="*/ 337 h 394"/>
                <a:gd name="T54" fmla="*/ 336 w 398"/>
                <a:gd name="T55" fmla="*/ 318 h 394"/>
                <a:gd name="T56" fmla="*/ 322 w 398"/>
                <a:gd name="T57" fmla="*/ 285 h 394"/>
                <a:gd name="T58" fmla="*/ 299 w 398"/>
                <a:gd name="T59" fmla="*/ 260 h 394"/>
                <a:gd name="T60" fmla="*/ 244 w 398"/>
                <a:gd name="T61" fmla="*/ 231 h 394"/>
                <a:gd name="T62" fmla="*/ 227 w 398"/>
                <a:gd name="T63" fmla="*/ 216 h 394"/>
                <a:gd name="T64" fmla="*/ 227 w 398"/>
                <a:gd name="T65" fmla="*/ 193 h 394"/>
                <a:gd name="T66" fmla="*/ 243 w 398"/>
                <a:gd name="T67" fmla="*/ 176 h 394"/>
                <a:gd name="T68" fmla="*/ 262 w 398"/>
                <a:gd name="T69" fmla="*/ 149 h 394"/>
                <a:gd name="T70" fmla="*/ 266 w 398"/>
                <a:gd name="T71" fmla="*/ 124 h 394"/>
                <a:gd name="T72" fmla="*/ 261 w 398"/>
                <a:gd name="T73" fmla="*/ 98 h 394"/>
                <a:gd name="T74" fmla="*/ 247 w 398"/>
                <a:gd name="T75" fmla="*/ 77 h 394"/>
                <a:gd name="T76" fmla="*/ 225 w 398"/>
                <a:gd name="T77" fmla="*/ 62 h 394"/>
                <a:gd name="T78" fmla="*/ 199 w 398"/>
                <a:gd name="T79" fmla="*/ 57 h 394"/>
                <a:gd name="T80" fmla="*/ 179 w 398"/>
                <a:gd name="T81" fmla="*/ 60 h 394"/>
                <a:gd name="T82" fmla="*/ 155 w 398"/>
                <a:gd name="T83" fmla="*/ 72 h 394"/>
                <a:gd name="T84" fmla="*/ 139 w 398"/>
                <a:gd name="T85" fmla="*/ 92 h 394"/>
                <a:gd name="T86" fmla="*/ 131 w 398"/>
                <a:gd name="T87" fmla="*/ 117 h 394"/>
                <a:gd name="T88" fmla="*/ 133 w 398"/>
                <a:gd name="T89" fmla="*/ 142 h 394"/>
                <a:gd name="T90" fmla="*/ 148 w 398"/>
                <a:gd name="T91" fmla="*/ 170 h 394"/>
                <a:gd name="T92" fmla="*/ 166 w 398"/>
                <a:gd name="T93" fmla="*/ 186 h 394"/>
                <a:gd name="T94" fmla="*/ 172 w 398"/>
                <a:gd name="T95" fmla="*/ 208 h 394"/>
                <a:gd name="T96" fmla="*/ 153 w 398"/>
                <a:gd name="T97" fmla="*/ 231 h 394"/>
                <a:gd name="T98" fmla="*/ 107 w 398"/>
                <a:gd name="T99" fmla="*/ 254 h 394"/>
                <a:gd name="T100" fmla="*/ 81 w 398"/>
                <a:gd name="T101" fmla="*/ 278 h 394"/>
                <a:gd name="T102" fmla="*/ 64 w 398"/>
                <a:gd name="T103" fmla="*/ 309 h 394"/>
                <a:gd name="T104" fmla="*/ 58 w 398"/>
                <a:gd name="T105" fmla="*/ 33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4">
                  <a:moveTo>
                    <a:pt x="369" y="394"/>
                  </a:moveTo>
                  <a:lnTo>
                    <a:pt x="28" y="394"/>
                  </a:lnTo>
                  <a:lnTo>
                    <a:pt x="28" y="394"/>
                  </a:lnTo>
                  <a:lnTo>
                    <a:pt x="22" y="393"/>
                  </a:lnTo>
                  <a:lnTo>
                    <a:pt x="17" y="392"/>
                  </a:lnTo>
                  <a:lnTo>
                    <a:pt x="12" y="389"/>
                  </a:lnTo>
                  <a:lnTo>
                    <a:pt x="8" y="386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1" y="336"/>
                  </a:lnTo>
                  <a:lnTo>
                    <a:pt x="3" y="322"/>
                  </a:lnTo>
                  <a:lnTo>
                    <a:pt x="6" y="309"/>
                  </a:lnTo>
                  <a:lnTo>
                    <a:pt x="9" y="297"/>
                  </a:lnTo>
                  <a:lnTo>
                    <a:pt x="13" y="285"/>
                  </a:lnTo>
                  <a:lnTo>
                    <a:pt x="18" y="274"/>
                  </a:lnTo>
                  <a:lnTo>
                    <a:pt x="23" y="263"/>
                  </a:lnTo>
                  <a:lnTo>
                    <a:pt x="30" y="253"/>
                  </a:lnTo>
                  <a:lnTo>
                    <a:pt x="37" y="243"/>
                  </a:lnTo>
                  <a:lnTo>
                    <a:pt x="44" y="233"/>
                  </a:lnTo>
                  <a:lnTo>
                    <a:pt x="53" y="224"/>
                  </a:lnTo>
                  <a:lnTo>
                    <a:pt x="62" y="216"/>
                  </a:lnTo>
                  <a:lnTo>
                    <a:pt x="72" y="208"/>
                  </a:lnTo>
                  <a:lnTo>
                    <a:pt x="84" y="201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87"/>
                  </a:lnTo>
                  <a:lnTo>
                    <a:pt x="87" y="179"/>
                  </a:lnTo>
                  <a:lnTo>
                    <a:pt x="83" y="170"/>
                  </a:lnTo>
                  <a:lnTo>
                    <a:pt x="80" y="162"/>
                  </a:lnTo>
                  <a:lnTo>
                    <a:pt x="78" y="153"/>
                  </a:lnTo>
                  <a:lnTo>
                    <a:pt x="76" y="144"/>
                  </a:lnTo>
                  <a:lnTo>
                    <a:pt x="75" y="134"/>
                  </a:lnTo>
                  <a:lnTo>
                    <a:pt x="73" y="124"/>
                  </a:lnTo>
                  <a:lnTo>
                    <a:pt x="73" y="124"/>
                  </a:lnTo>
                  <a:lnTo>
                    <a:pt x="75" y="112"/>
                  </a:lnTo>
                  <a:lnTo>
                    <a:pt x="77" y="99"/>
                  </a:lnTo>
                  <a:lnTo>
                    <a:pt x="80" y="88"/>
                  </a:lnTo>
                  <a:lnTo>
                    <a:pt x="84" y="76"/>
                  </a:lnTo>
                  <a:lnTo>
                    <a:pt x="89" y="65"/>
                  </a:lnTo>
                  <a:lnTo>
                    <a:pt x="96" y="55"/>
                  </a:lnTo>
                  <a:lnTo>
                    <a:pt x="103" y="46"/>
                  </a:lnTo>
                  <a:lnTo>
                    <a:pt x="111" y="36"/>
                  </a:lnTo>
                  <a:lnTo>
                    <a:pt x="119" y="28"/>
                  </a:lnTo>
                  <a:lnTo>
                    <a:pt x="129" y="21"/>
                  </a:lnTo>
                  <a:lnTo>
                    <a:pt x="139" y="15"/>
                  </a:lnTo>
                  <a:lnTo>
                    <a:pt x="150" y="9"/>
                  </a:lnTo>
                  <a:lnTo>
                    <a:pt x="161" y="5"/>
                  </a:lnTo>
                  <a:lnTo>
                    <a:pt x="173" y="2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0"/>
                  </a:lnTo>
                  <a:lnTo>
                    <a:pt x="224" y="2"/>
                  </a:lnTo>
                  <a:lnTo>
                    <a:pt x="236" y="5"/>
                  </a:lnTo>
                  <a:lnTo>
                    <a:pt x="247" y="9"/>
                  </a:lnTo>
                  <a:lnTo>
                    <a:pt x="258" y="15"/>
                  </a:lnTo>
                  <a:lnTo>
                    <a:pt x="268" y="21"/>
                  </a:lnTo>
                  <a:lnTo>
                    <a:pt x="278" y="28"/>
                  </a:lnTo>
                  <a:lnTo>
                    <a:pt x="287" y="36"/>
                  </a:lnTo>
                  <a:lnTo>
                    <a:pt x="295" y="46"/>
                  </a:lnTo>
                  <a:lnTo>
                    <a:pt x="302" y="55"/>
                  </a:lnTo>
                  <a:lnTo>
                    <a:pt x="309" y="65"/>
                  </a:lnTo>
                  <a:lnTo>
                    <a:pt x="314" y="76"/>
                  </a:lnTo>
                  <a:lnTo>
                    <a:pt x="318" y="88"/>
                  </a:lnTo>
                  <a:lnTo>
                    <a:pt x="321" y="99"/>
                  </a:lnTo>
                  <a:lnTo>
                    <a:pt x="323" y="112"/>
                  </a:lnTo>
                  <a:lnTo>
                    <a:pt x="323" y="124"/>
                  </a:lnTo>
                  <a:lnTo>
                    <a:pt x="323" y="124"/>
                  </a:lnTo>
                  <a:lnTo>
                    <a:pt x="323" y="134"/>
                  </a:lnTo>
                  <a:lnTo>
                    <a:pt x="322" y="144"/>
                  </a:lnTo>
                  <a:lnTo>
                    <a:pt x="320" y="153"/>
                  </a:lnTo>
                  <a:lnTo>
                    <a:pt x="318" y="162"/>
                  </a:lnTo>
                  <a:lnTo>
                    <a:pt x="315" y="170"/>
                  </a:lnTo>
                  <a:lnTo>
                    <a:pt x="311" y="179"/>
                  </a:lnTo>
                  <a:lnTo>
                    <a:pt x="307" y="187"/>
                  </a:lnTo>
                  <a:lnTo>
                    <a:pt x="302" y="194"/>
                  </a:lnTo>
                  <a:lnTo>
                    <a:pt x="302" y="194"/>
                  </a:lnTo>
                  <a:lnTo>
                    <a:pt x="314" y="201"/>
                  </a:lnTo>
                  <a:lnTo>
                    <a:pt x="325" y="208"/>
                  </a:lnTo>
                  <a:lnTo>
                    <a:pt x="335" y="216"/>
                  </a:lnTo>
                  <a:lnTo>
                    <a:pt x="344" y="224"/>
                  </a:lnTo>
                  <a:lnTo>
                    <a:pt x="353" y="233"/>
                  </a:lnTo>
                  <a:lnTo>
                    <a:pt x="360" y="243"/>
                  </a:lnTo>
                  <a:lnTo>
                    <a:pt x="367" y="253"/>
                  </a:lnTo>
                  <a:lnTo>
                    <a:pt x="374" y="263"/>
                  </a:lnTo>
                  <a:lnTo>
                    <a:pt x="380" y="274"/>
                  </a:lnTo>
                  <a:lnTo>
                    <a:pt x="385" y="285"/>
                  </a:lnTo>
                  <a:lnTo>
                    <a:pt x="389" y="297"/>
                  </a:lnTo>
                  <a:lnTo>
                    <a:pt x="392" y="309"/>
                  </a:lnTo>
                  <a:lnTo>
                    <a:pt x="395" y="322"/>
                  </a:lnTo>
                  <a:lnTo>
                    <a:pt x="397" y="336"/>
                  </a:lnTo>
                  <a:lnTo>
                    <a:pt x="398" y="351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1"/>
                  </a:lnTo>
                  <a:lnTo>
                    <a:pt x="396" y="377"/>
                  </a:lnTo>
                  <a:lnTo>
                    <a:pt x="393" y="382"/>
                  </a:lnTo>
                  <a:lnTo>
                    <a:pt x="390" y="386"/>
                  </a:lnTo>
                  <a:lnTo>
                    <a:pt x="386" y="389"/>
                  </a:lnTo>
                  <a:lnTo>
                    <a:pt x="381" y="392"/>
                  </a:lnTo>
                  <a:lnTo>
                    <a:pt x="375" y="393"/>
                  </a:lnTo>
                  <a:lnTo>
                    <a:pt x="369" y="394"/>
                  </a:lnTo>
                  <a:lnTo>
                    <a:pt x="369" y="394"/>
                  </a:lnTo>
                  <a:close/>
                  <a:moveTo>
                    <a:pt x="58" y="337"/>
                  </a:moveTo>
                  <a:lnTo>
                    <a:pt x="339" y="337"/>
                  </a:lnTo>
                  <a:lnTo>
                    <a:pt x="339" y="337"/>
                  </a:lnTo>
                  <a:lnTo>
                    <a:pt x="338" y="327"/>
                  </a:lnTo>
                  <a:lnTo>
                    <a:pt x="336" y="318"/>
                  </a:lnTo>
                  <a:lnTo>
                    <a:pt x="333" y="309"/>
                  </a:lnTo>
                  <a:lnTo>
                    <a:pt x="330" y="300"/>
                  </a:lnTo>
                  <a:lnTo>
                    <a:pt x="326" y="293"/>
                  </a:lnTo>
                  <a:lnTo>
                    <a:pt x="322" y="285"/>
                  </a:lnTo>
                  <a:lnTo>
                    <a:pt x="317" y="278"/>
                  </a:lnTo>
                  <a:lnTo>
                    <a:pt x="311" y="271"/>
                  </a:lnTo>
                  <a:lnTo>
                    <a:pt x="305" y="265"/>
                  </a:lnTo>
                  <a:lnTo>
                    <a:pt x="299" y="260"/>
                  </a:lnTo>
                  <a:lnTo>
                    <a:pt x="291" y="254"/>
                  </a:lnTo>
                  <a:lnTo>
                    <a:pt x="283" y="249"/>
                  </a:lnTo>
                  <a:lnTo>
                    <a:pt x="264" y="239"/>
                  </a:lnTo>
                  <a:lnTo>
                    <a:pt x="244" y="231"/>
                  </a:lnTo>
                  <a:lnTo>
                    <a:pt x="244" y="231"/>
                  </a:lnTo>
                  <a:lnTo>
                    <a:pt x="237" y="227"/>
                  </a:lnTo>
                  <a:lnTo>
                    <a:pt x="231" y="222"/>
                  </a:lnTo>
                  <a:lnTo>
                    <a:pt x="227" y="216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0"/>
                  </a:lnTo>
                  <a:lnTo>
                    <a:pt x="227" y="193"/>
                  </a:lnTo>
                  <a:lnTo>
                    <a:pt x="231" y="186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43" y="176"/>
                  </a:lnTo>
                  <a:lnTo>
                    <a:pt x="249" y="170"/>
                  </a:lnTo>
                  <a:lnTo>
                    <a:pt x="254" y="164"/>
                  </a:lnTo>
                  <a:lnTo>
                    <a:pt x="258" y="157"/>
                  </a:lnTo>
                  <a:lnTo>
                    <a:pt x="262" y="149"/>
                  </a:lnTo>
                  <a:lnTo>
                    <a:pt x="264" y="142"/>
                  </a:lnTo>
                  <a:lnTo>
                    <a:pt x="266" y="132"/>
                  </a:lnTo>
                  <a:lnTo>
                    <a:pt x="266" y="124"/>
                  </a:lnTo>
                  <a:lnTo>
                    <a:pt x="266" y="124"/>
                  </a:lnTo>
                  <a:lnTo>
                    <a:pt x="266" y="117"/>
                  </a:lnTo>
                  <a:lnTo>
                    <a:pt x="265" y="111"/>
                  </a:lnTo>
                  <a:lnTo>
                    <a:pt x="263" y="104"/>
                  </a:lnTo>
                  <a:lnTo>
                    <a:pt x="261" y="98"/>
                  </a:lnTo>
                  <a:lnTo>
                    <a:pt x="258" y="92"/>
                  </a:lnTo>
                  <a:lnTo>
                    <a:pt x="255" y="87"/>
                  </a:lnTo>
                  <a:lnTo>
                    <a:pt x="251" y="81"/>
                  </a:lnTo>
                  <a:lnTo>
                    <a:pt x="247" y="77"/>
                  </a:lnTo>
                  <a:lnTo>
                    <a:pt x="242" y="72"/>
                  </a:lnTo>
                  <a:lnTo>
                    <a:pt x="237" y="68"/>
                  </a:lnTo>
                  <a:lnTo>
                    <a:pt x="231" y="65"/>
                  </a:lnTo>
                  <a:lnTo>
                    <a:pt x="225" y="62"/>
                  </a:lnTo>
                  <a:lnTo>
                    <a:pt x="219" y="60"/>
                  </a:lnTo>
                  <a:lnTo>
                    <a:pt x="213" y="58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99" y="57"/>
                  </a:lnTo>
                  <a:lnTo>
                    <a:pt x="192" y="57"/>
                  </a:lnTo>
                  <a:lnTo>
                    <a:pt x="185" y="58"/>
                  </a:lnTo>
                  <a:lnTo>
                    <a:pt x="179" y="60"/>
                  </a:lnTo>
                  <a:lnTo>
                    <a:pt x="172" y="62"/>
                  </a:lnTo>
                  <a:lnTo>
                    <a:pt x="166" y="65"/>
                  </a:lnTo>
                  <a:lnTo>
                    <a:pt x="160" y="68"/>
                  </a:lnTo>
                  <a:lnTo>
                    <a:pt x="155" y="72"/>
                  </a:lnTo>
                  <a:lnTo>
                    <a:pt x="150" y="77"/>
                  </a:lnTo>
                  <a:lnTo>
                    <a:pt x="146" y="81"/>
                  </a:lnTo>
                  <a:lnTo>
                    <a:pt x="142" y="87"/>
                  </a:lnTo>
                  <a:lnTo>
                    <a:pt x="139" y="92"/>
                  </a:lnTo>
                  <a:lnTo>
                    <a:pt x="136" y="98"/>
                  </a:lnTo>
                  <a:lnTo>
                    <a:pt x="134" y="104"/>
                  </a:lnTo>
                  <a:lnTo>
                    <a:pt x="132" y="111"/>
                  </a:lnTo>
                  <a:lnTo>
                    <a:pt x="131" y="117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33"/>
                  </a:lnTo>
                  <a:lnTo>
                    <a:pt x="133" y="142"/>
                  </a:lnTo>
                  <a:lnTo>
                    <a:pt x="135" y="149"/>
                  </a:lnTo>
                  <a:lnTo>
                    <a:pt x="138" y="157"/>
                  </a:lnTo>
                  <a:lnTo>
                    <a:pt x="143" y="164"/>
                  </a:lnTo>
                  <a:lnTo>
                    <a:pt x="148" y="170"/>
                  </a:lnTo>
                  <a:lnTo>
                    <a:pt x="154" y="176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6" y="186"/>
                  </a:lnTo>
                  <a:lnTo>
                    <a:pt x="170" y="193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72" y="208"/>
                  </a:lnTo>
                  <a:lnTo>
                    <a:pt x="170" y="216"/>
                  </a:lnTo>
                  <a:lnTo>
                    <a:pt x="166" y="222"/>
                  </a:lnTo>
                  <a:lnTo>
                    <a:pt x="160" y="227"/>
                  </a:lnTo>
                  <a:lnTo>
                    <a:pt x="153" y="231"/>
                  </a:lnTo>
                  <a:lnTo>
                    <a:pt x="153" y="231"/>
                  </a:lnTo>
                  <a:lnTo>
                    <a:pt x="133" y="239"/>
                  </a:lnTo>
                  <a:lnTo>
                    <a:pt x="115" y="249"/>
                  </a:lnTo>
                  <a:lnTo>
                    <a:pt x="107" y="254"/>
                  </a:lnTo>
                  <a:lnTo>
                    <a:pt x="99" y="259"/>
                  </a:lnTo>
                  <a:lnTo>
                    <a:pt x="93" y="265"/>
                  </a:lnTo>
                  <a:lnTo>
                    <a:pt x="86" y="271"/>
                  </a:lnTo>
                  <a:lnTo>
                    <a:pt x="81" y="278"/>
                  </a:lnTo>
                  <a:lnTo>
                    <a:pt x="76" y="285"/>
                  </a:lnTo>
                  <a:lnTo>
                    <a:pt x="71" y="293"/>
                  </a:lnTo>
                  <a:lnTo>
                    <a:pt x="67" y="300"/>
                  </a:lnTo>
                  <a:lnTo>
                    <a:pt x="64" y="309"/>
                  </a:lnTo>
                  <a:lnTo>
                    <a:pt x="61" y="318"/>
                  </a:lnTo>
                  <a:lnTo>
                    <a:pt x="59" y="327"/>
                  </a:lnTo>
                  <a:lnTo>
                    <a:pt x="58" y="337"/>
                  </a:lnTo>
                  <a:lnTo>
                    <a:pt x="5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27670E8C-3D39-4F66-AF9F-5B179A81CAA4}"/>
              </a:ext>
            </a:extLst>
          </p:cNvPr>
          <p:cNvGrpSpPr/>
          <p:nvPr/>
        </p:nvGrpSpPr>
        <p:grpSpPr>
          <a:xfrm>
            <a:off x="6786600" y="3500295"/>
            <a:ext cx="222534" cy="221553"/>
            <a:chOff x="9155113" y="3249613"/>
            <a:chExt cx="360363" cy="358775"/>
          </a:xfrm>
          <a:solidFill>
            <a:srgbClr val="110E26"/>
          </a:solidFill>
        </p:grpSpPr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xmlns="" id="{5A8B47D0-D17A-412E-8C31-AF1A40D51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xmlns="" id="{FFEE348B-70A6-4D12-A5A2-0092F011D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840659DF-10E1-45BA-8181-42D7F8F9E35D}"/>
              </a:ext>
            </a:extLst>
          </p:cNvPr>
          <p:cNvGrpSpPr/>
          <p:nvPr/>
        </p:nvGrpSpPr>
        <p:grpSpPr>
          <a:xfrm>
            <a:off x="8977087" y="2516412"/>
            <a:ext cx="222534" cy="214691"/>
            <a:chOff x="4116388" y="735013"/>
            <a:chExt cx="360363" cy="347663"/>
          </a:xfrm>
          <a:solidFill>
            <a:srgbClr val="110E26"/>
          </a:solidFill>
        </p:grpSpPr>
        <p:sp>
          <p:nvSpPr>
            <p:cNvPr id="70" name="Freeform 1344">
              <a:extLst>
                <a:ext uri="{FF2B5EF4-FFF2-40B4-BE49-F238E27FC236}">
                  <a16:creationId xmlns:a16="http://schemas.microsoft.com/office/drawing/2014/main" xmlns="" id="{3AC1AD17-9702-48CE-A2A6-7BF83EFBE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735013"/>
              <a:ext cx="46038" cy="92075"/>
            </a:xfrm>
            <a:custGeom>
              <a:avLst/>
              <a:gdLst>
                <a:gd name="T0" fmla="*/ 33 w 203"/>
                <a:gd name="T1" fmla="*/ 407 h 407"/>
                <a:gd name="T2" fmla="*/ 33 w 203"/>
                <a:gd name="T3" fmla="*/ 407 h 407"/>
                <a:gd name="T4" fmla="*/ 28 w 203"/>
                <a:gd name="T5" fmla="*/ 407 h 407"/>
                <a:gd name="T6" fmla="*/ 23 w 203"/>
                <a:gd name="T7" fmla="*/ 405 h 407"/>
                <a:gd name="T8" fmla="*/ 18 w 203"/>
                <a:gd name="T9" fmla="*/ 403 h 407"/>
                <a:gd name="T10" fmla="*/ 13 w 203"/>
                <a:gd name="T11" fmla="*/ 400 h 407"/>
                <a:gd name="T12" fmla="*/ 13 w 203"/>
                <a:gd name="T13" fmla="*/ 400 h 407"/>
                <a:gd name="T14" fmla="*/ 8 w 203"/>
                <a:gd name="T15" fmla="*/ 395 h 407"/>
                <a:gd name="T16" fmla="*/ 4 w 203"/>
                <a:gd name="T17" fmla="*/ 389 h 407"/>
                <a:gd name="T18" fmla="*/ 2 w 203"/>
                <a:gd name="T19" fmla="*/ 384 h 407"/>
                <a:gd name="T20" fmla="*/ 0 w 203"/>
                <a:gd name="T21" fmla="*/ 378 h 407"/>
                <a:gd name="T22" fmla="*/ 0 w 203"/>
                <a:gd name="T23" fmla="*/ 372 h 407"/>
                <a:gd name="T24" fmla="*/ 1 w 203"/>
                <a:gd name="T25" fmla="*/ 365 h 407"/>
                <a:gd name="T26" fmla="*/ 4 w 203"/>
                <a:gd name="T27" fmla="*/ 359 h 407"/>
                <a:gd name="T28" fmla="*/ 7 w 203"/>
                <a:gd name="T29" fmla="*/ 353 h 407"/>
                <a:gd name="T30" fmla="*/ 127 w 203"/>
                <a:gd name="T31" fmla="*/ 204 h 407"/>
                <a:gd name="T32" fmla="*/ 7 w 203"/>
                <a:gd name="T33" fmla="*/ 54 h 407"/>
                <a:gd name="T34" fmla="*/ 7 w 203"/>
                <a:gd name="T35" fmla="*/ 54 h 407"/>
                <a:gd name="T36" fmla="*/ 4 w 203"/>
                <a:gd name="T37" fmla="*/ 48 h 407"/>
                <a:gd name="T38" fmla="*/ 1 w 203"/>
                <a:gd name="T39" fmla="*/ 41 h 407"/>
                <a:gd name="T40" fmla="*/ 0 w 203"/>
                <a:gd name="T41" fmla="*/ 35 h 407"/>
                <a:gd name="T42" fmla="*/ 0 w 203"/>
                <a:gd name="T43" fmla="*/ 29 h 407"/>
                <a:gd name="T44" fmla="*/ 2 w 203"/>
                <a:gd name="T45" fmla="*/ 23 h 407"/>
                <a:gd name="T46" fmla="*/ 4 w 203"/>
                <a:gd name="T47" fmla="*/ 17 h 407"/>
                <a:gd name="T48" fmla="*/ 8 w 203"/>
                <a:gd name="T49" fmla="*/ 11 h 407"/>
                <a:gd name="T50" fmla="*/ 13 w 203"/>
                <a:gd name="T51" fmla="*/ 7 h 407"/>
                <a:gd name="T52" fmla="*/ 13 w 203"/>
                <a:gd name="T53" fmla="*/ 7 h 407"/>
                <a:gd name="T54" fmla="*/ 19 w 203"/>
                <a:gd name="T55" fmla="*/ 3 h 407"/>
                <a:gd name="T56" fmla="*/ 25 w 203"/>
                <a:gd name="T57" fmla="*/ 1 h 407"/>
                <a:gd name="T58" fmla="*/ 31 w 203"/>
                <a:gd name="T59" fmla="*/ 0 h 407"/>
                <a:gd name="T60" fmla="*/ 37 w 203"/>
                <a:gd name="T61" fmla="*/ 0 h 407"/>
                <a:gd name="T62" fmla="*/ 44 w 203"/>
                <a:gd name="T63" fmla="*/ 1 h 407"/>
                <a:gd name="T64" fmla="*/ 49 w 203"/>
                <a:gd name="T65" fmla="*/ 4 h 407"/>
                <a:gd name="T66" fmla="*/ 55 w 203"/>
                <a:gd name="T67" fmla="*/ 7 h 407"/>
                <a:gd name="T68" fmla="*/ 59 w 203"/>
                <a:gd name="T69" fmla="*/ 12 h 407"/>
                <a:gd name="T70" fmla="*/ 196 w 203"/>
                <a:gd name="T71" fmla="*/ 183 h 407"/>
                <a:gd name="T72" fmla="*/ 196 w 203"/>
                <a:gd name="T73" fmla="*/ 183 h 407"/>
                <a:gd name="T74" fmla="*/ 199 w 203"/>
                <a:gd name="T75" fmla="*/ 187 h 407"/>
                <a:gd name="T76" fmla="*/ 201 w 203"/>
                <a:gd name="T77" fmla="*/ 192 h 407"/>
                <a:gd name="T78" fmla="*/ 203 w 203"/>
                <a:gd name="T79" fmla="*/ 198 h 407"/>
                <a:gd name="T80" fmla="*/ 203 w 203"/>
                <a:gd name="T81" fmla="*/ 204 h 407"/>
                <a:gd name="T82" fmla="*/ 203 w 203"/>
                <a:gd name="T83" fmla="*/ 209 h 407"/>
                <a:gd name="T84" fmla="*/ 201 w 203"/>
                <a:gd name="T85" fmla="*/ 214 h 407"/>
                <a:gd name="T86" fmla="*/ 199 w 203"/>
                <a:gd name="T87" fmla="*/ 219 h 407"/>
                <a:gd name="T88" fmla="*/ 196 w 203"/>
                <a:gd name="T89" fmla="*/ 224 h 407"/>
                <a:gd name="T90" fmla="*/ 59 w 203"/>
                <a:gd name="T91" fmla="*/ 394 h 407"/>
                <a:gd name="T92" fmla="*/ 59 w 203"/>
                <a:gd name="T93" fmla="*/ 394 h 407"/>
                <a:gd name="T94" fmla="*/ 54 w 203"/>
                <a:gd name="T95" fmla="*/ 400 h 407"/>
                <a:gd name="T96" fmla="*/ 48 w 203"/>
                <a:gd name="T97" fmla="*/ 404 h 407"/>
                <a:gd name="T98" fmla="*/ 41 w 203"/>
                <a:gd name="T99" fmla="*/ 406 h 407"/>
                <a:gd name="T100" fmla="*/ 33 w 203"/>
                <a:gd name="T101" fmla="*/ 407 h 407"/>
                <a:gd name="T102" fmla="*/ 33 w 203"/>
                <a:gd name="T10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" h="407">
                  <a:moveTo>
                    <a:pt x="33" y="407"/>
                  </a:moveTo>
                  <a:lnTo>
                    <a:pt x="33" y="407"/>
                  </a:lnTo>
                  <a:lnTo>
                    <a:pt x="28" y="407"/>
                  </a:lnTo>
                  <a:lnTo>
                    <a:pt x="23" y="405"/>
                  </a:lnTo>
                  <a:lnTo>
                    <a:pt x="18" y="403"/>
                  </a:lnTo>
                  <a:lnTo>
                    <a:pt x="13" y="400"/>
                  </a:lnTo>
                  <a:lnTo>
                    <a:pt x="13" y="400"/>
                  </a:lnTo>
                  <a:lnTo>
                    <a:pt x="8" y="395"/>
                  </a:lnTo>
                  <a:lnTo>
                    <a:pt x="4" y="389"/>
                  </a:lnTo>
                  <a:lnTo>
                    <a:pt x="2" y="384"/>
                  </a:lnTo>
                  <a:lnTo>
                    <a:pt x="0" y="378"/>
                  </a:lnTo>
                  <a:lnTo>
                    <a:pt x="0" y="372"/>
                  </a:lnTo>
                  <a:lnTo>
                    <a:pt x="1" y="365"/>
                  </a:lnTo>
                  <a:lnTo>
                    <a:pt x="4" y="359"/>
                  </a:lnTo>
                  <a:lnTo>
                    <a:pt x="7" y="353"/>
                  </a:lnTo>
                  <a:lnTo>
                    <a:pt x="127" y="20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4" y="48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59" y="12"/>
                  </a:lnTo>
                  <a:lnTo>
                    <a:pt x="196" y="183"/>
                  </a:lnTo>
                  <a:lnTo>
                    <a:pt x="196" y="183"/>
                  </a:lnTo>
                  <a:lnTo>
                    <a:pt x="199" y="187"/>
                  </a:lnTo>
                  <a:lnTo>
                    <a:pt x="201" y="192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3" y="209"/>
                  </a:lnTo>
                  <a:lnTo>
                    <a:pt x="201" y="214"/>
                  </a:lnTo>
                  <a:lnTo>
                    <a:pt x="199" y="219"/>
                  </a:lnTo>
                  <a:lnTo>
                    <a:pt x="196" y="224"/>
                  </a:lnTo>
                  <a:lnTo>
                    <a:pt x="59" y="394"/>
                  </a:lnTo>
                  <a:lnTo>
                    <a:pt x="59" y="394"/>
                  </a:lnTo>
                  <a:lnTo>
                    <a:pt x="54" y="400"/>
                  </a:lnTo>
                  <a:lnTo>
                    <a:pt x="48" y="404"/>
                  </a:lnTo>
                  <a:lnTo>
                    <a:pt x="41" y="406"/>
                  </a:lnTo>
                  <a:lnTo>
                    <a:pt x="33" y="407"/>
                  </a:lnTo>
                  <a:lnTo>
                    <a:pt x="33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345">
              <a:extLst>
                <a:ext uri="{FF2B5EF4-FFF2-40B4-BE49-F238E27FC236}">
                  <a16:creationId xmlns:a16="http://schemas.microsoft.com/office/drawing/2014/main" xmlns="" id="{B48551C8-7E3C-40AC-AA6F-63238D62A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773113"/>
              <a:ext cx="74613" cy="15875"/>
            </a:xfrm>
            <a:custGeom>
              <a:avLst/>
              <a:gdLst>
                <a:gd name="T0" fmla="*/ 298 w 331"/>
                <a:gd name="T1" fmla="*/ 65 h 65"/>
                <a:gd name="T2" fmla="*/ 33 w 331"/>
                <a:gd name="T3" fmla="*/ 65 h 65"/>
                <a:gd name="T4" fmla="*/ 33 w 331"/>
                <a:gd name="T5" fmla="*/ 65 h 65"/>
                <a:gd name="T6" fmla="*/ 26 w 331"/>
                <a:gd name="T7" fmla="*/ 65 h 65"/>
                <a:gd name="T8" fmla="*/ 20 w 331"/>
                <a:gd name="T9" fmla="*/ 63 h 65"/>
                <a:gd name="T10" fmla="*/ 14 w 331"/>
                <a:gd name="T11" fmla="*/ 60 h 65"/>
                <a:gd name="T12" fmla="*/ 9 w 331"/>
                <a:gd name="T13" fmla="*/ 56 h 65"/>
                <a:gd name="T14" fmla="*/ 5 w 331"/>
                <a:gd name="T15" fmla="*/ 50 h 65"/>
                <a:gd name="T16" fmla="*/ 2 w 331"/>
                <a:gd name="T17" fmla="*/ 45 h 65"/>
                <a:gd name="T18" fmla="*/ 0 w 331"/>
                <a:gd name="T19" fmla="*/ 39 h 65"/>
                <a:gd name="T20" fmla="*/ 0 w 331"/>
                <a:gd name="T21" fmla="*/ 33 h 65"/>
                <a:gd name="T22" fmla="*/ 0 w 331"/>
                <a:gd name="T23" fmla="*/ 33 h 65"/>
                <a:gd name="T24" fmla="*/ 0 w 331"/>
                <a:gd name="T25" fmla="*/ 26 h 65"/>
                <a:gd name="T26" fmla="*/ 2 w 331"/>
                <a:gd name="T27" fmla="*/ 19 h 65"/>
                <a:gd name="T28" fmla="*/ 5 w 331"/>
                <a:gd name="T29" fmla="*/ 14 h 65"/>
                <a:gd name="T30" fmla="*/ 9 w 331"/>
                <a:gd name="T31" fmla="*/ 9 h 65"/>
                <a:gd name="T32" fmla="*/ 14 w 331"/>
                <a:gd name="T33" fmla="*/ 5 h 65"/>
                <a:gd name="T34" fmla="*/ 20 w 331"/>
                <a:gd name="T35" fmla="*/ 2 h 65"/>
                <a:gd name="T36" fmla="*/ 26 w 331"/>
                <a:gd name="T37" fmla="*/ 0 h 65"/>
                <a:gd name="T38" fmla="*/ 33 w 331"/>
                <a:gd name="T39" fmla="*/ 0 h 65"/>
                <a:gd name="T40" fmla="*/ 298 w 331"/>
                <a:gd name="T41" fmla="*/ 0 h 65"/>
                <a:gd name="T42" fmla="*/ 298 w 331"/>
                <a:gd name="T43" fmla="*/ 0 h 65"/>
                <a:gd name="T44" fmla="*/ 304 w 331"/>
                <a:gd name="T45" fmla="*/ 0 h 65"/>
                <a:gd name="T46" fmla="*/ 310 w 331"/>
                <a:gd name="T47" fmla="*/ 2 h 65"/>
                <a:gd name="T48" fmla="*/ 317 w 331"/>
                <a:gd name="T49" fmla="*/ 5 h 65"/>
                <a:gd name="T50" fmla="*/ 322 w 331"/>
                <a:gd name="T51" fmla="*/ 9 h 65"/>
                <a:gd name="T52" fmla="*/ 326 w 331"/>
                <a:gd name="T53" fmla="*/ 14 h 65"/>
                <a:gd name="T54" fmla="*/ 328 w 331"/>
                <a:gd name="T55" fmla="*/ 19 h 65"/>
                <a:gd name="T56" fmla="*/ 330 w 331"/>
                <a:gd name="T57" fmla="*/ 26 h 65"/>
                <a:gd name="T58" fmla="*/ 331 w 331"/>
                <a:gd name="T59" fmla="*/ 33 h 65"/>
                <a:gd name="T60" fmla="*/ 331 w 331"/>
                <a:gd name="T61" fmla="*/ 33 h 65"/>
                <a:gd name="T62" fmla="*/ 330 w 331"/>
                <a:gd name="T63" fmla="*/ 39 h 65"/>
                <a:gd name="T64" fmla="*/ 328 w 331"/>
                <a:gd name="T65" fmla="*/ 45 h 65"/>
                <a:gd name="T66" fmla="*/ 326 w 331"/>
                <a:gd name="T67" fmla="*/ 50 h 65"/>
                <a:gd name="T68" fmla="*/ 322 w 331"/>
                <a:gd name="T69" fmla="*/ 56 h 65"/>
                <a:gd name="T70" fmla="*/ 317 w 331"/>
                <a:gd name="T71" fmla="*/ 60 h 65"/>
                <a:gd name="T72" fmla="*/ 310 w 331"/>
                <a:gd name="T73" fmla="*/ 63 h 65"/>
                <a:gd name="T74" fmla="*/ 304 w 331"/>
                <a:gd name="T75" fmla="*/ 65 h 65"/>
                <a:gd name="T76" fmla="*/ 298 w 331"/>
                <a:gd name="T77" fmla="*/ 65 h 65"/>
                <a:gd name="T78" fmla="*/ 298 w 331"/>
                <a:gd name="T7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5">
                  <a:moveTo>
                    <a:pt x="298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0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0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19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0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5"/>
                  </a:lnTo>
                  <a:lnTo>
                    <a:pt x="29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46">
              <a:extLst>
                <a:ext uri="{FF2B5EF4-FFF2-40B4-BE49-F238E27FC236}">
                  <a16:creationId xmlns:a16="http://schemas.microsoft.com/office/drawing/2014/main" xmlns="" id="{4D3F84B7-FCE6-445F-9D56-B1A585798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990601"/>
              <a:ext cx="46038" cy="92075"/>
            </a:xfrm>
            <a:custGeom>
              <a:avLst/>
              <a:gdLst>
                <a:gd name="T0" fmla="*/ 170 w 202"/>
                <a:gd name="T1" fmla="*/ 408 h 408"/>
                <a:gd name="T2" fmla="*/ 170 w 202"/>
                <a:gd name="T3" fmla="*/ 408 h 408"/>
                <a:gd name="T4" fmla="*/ 162 w 202"/>
                <a:gd name="T5" fmla="*/ 407 h 408"/>
                <a:gd name="T6" fmla="*/ 155 w 202"/>
                <a:gd name="T7" fmla="*/ 404 h 408"/>
                <a:gd name="T8" fmla="*/ 149 w 202"/>
                <a:gd name="T9" fmla="*/ 401 h 408"/>
                <a:gd name="T10" fmla="*/ 144 w 202"/>
                <a:gd name="T11" fmla="*/ 396 h 408"/>
                <a:gd name="T12" fmla="*/ 7 w 202"/>
                <a:gd name="T13" fmla="*/ 225 h 408"/>
                <a:gd name="T14" fmla="*/ 7 w 202"/>
                <a:gd name="T15" fmla="*/ 225 h 408"/>
                <a:gd name="T16" fmla="*/ 4 w 202"/>
                <a:gd name="T17" fmla="*/ 220 h 408"/>
                <a:gd name="T18" fmla="*/ 2 w 202"/>
                <a:gd name="T19" fmla="*/ 214 h 408"/>
                <a:gd name="T20" fmla="*/ 0 w 202"/>
                <a:gd name="T21" fmla="*/ 209 h 408"/>
                <a:gd name="T22" fmla="*/ 0 w 202"/>
                <a:gd name="T23" fmla="*/ 204 h 408"/>
                <a:gd name="T24" fmla="*/ 0 w 202"/>
                <a:gd name="T25" fmla="*/ 199 h 408"/>
                <a:gd name="T26" fmla="*/ 1 w 202"/>
                <a:gd name="T27" fmla="*/ 193 h 408"/>
                <a:gd name="T28" fmla="*/ 4 w 202"/>
                <a:gd name="T29" fmla="*/ 188 h 408"/>
                <a:gd name="T30" fmla="*/ 7 w 202"/>
                <a:gd name="T31" fmla="*/ 183 h 408"/>
                <a:gd name="T32" fmla="*/ 144 w 202"/>
                <a:gd name="T33" fmla="*/ 13 h 408"/>
                <a:gd name="T34" fmla="*/ 144 w 202"/>
                <a:gd name="T35" fmla="*/ 13 h 408"/>
                <a:gd name="T36" fmla="*/ 148 w 202"/>
                <a:gd name="T37" fmla="*/ 7 h 408"/>
                <a:gd name="T38" fmla="*/ 153 w 202"/>
                <a:gd name="T39" fmla="*/ 4 h 408"/>
                <a:gd name="T40" fmla="*/ 159 w 202"/>
                <a:gd name="T41" fmla="*/ 2 h 408"/>
                <a:gd name="T42" fmla="*/ 165 w 202"/>
                <a:gd name="T43" fmla="*/ 0 h 408"/>
                <a:gd name="T44" fmla="*/ 172 w 202"/>
                <a:gd name="T45" fmla="*/ 0 h 408"/>
                <a:gd name="T46" fmla="*/ 178 w 202"/>
                <a:gd name="T47" fmla="*/ 1 h 408"/>
                <a:gd name="T48" fmla="*/ 184 w 202"/>
                <a:gd name="T49" fmla="*/ 4 h 408"/>
                <a:gd name="T50" fmla="*/ 189 w 202"/>
                <a:gd name="T51" fmla="*/ 7 h 408"/>
                <a:gd name="T52" fmla="*/ 189 w 202"/>
                <a:gd name="T53" fmla="*/ 7 h 408"/>
                <a:gd name="T54" fmla="*/ 194 w 202"/>
                <a:gd name="T55" fmla="*/ 13 h 408"/>
                <a:gd name="T56" fmla="*/ 199 w 202"/>
                <a:gd name="T57" fmla="*/ 18 h 408"/>
                <a:gd name="T58" fmla="*/ 201 w 202"/>
                <a:gd name="T59" fmla="*/ 24 h 408"/>
                <a:gd name="T60" fmla="*/ 202 w 202"/>
                <a:gd name="T61" fmla="*/ 30 h 408"/>
                <a:gd name="T62" fmla="*/ 202 w 202"/>
                <a:gd name="T63" fmla="*/ 36 h 408"/>
                <a:gd name="T64" fmla="*/ 201 w 202"/>
                <a:gd name="T65" fmla="*/ 43 h 408"/>
                <a:gd name="T66" fmla="*/ 199 w 202"/>
                <a:gd name="T67" fmla="*/ 49 h 408"/>
                <a:gd name="T68" fmla="*/ 194 w 202"/>
                <a:gd name="T69" fmla="*/ 54 h 408"/>
                <a:gd name="T70" fmla="*/ 75 w 202"/>
                <a:gd name="T71" fmla="*/ 204 h 408"/>
                <a:gd name="T72" fmla="*/ 194 w 202"/>
                <a:gd name="T73" fmla="*/ 354 h 408"/>
                <a:gd name="T74" fmla="*/ 194 w 202"/>
                <a:gd name="T75" fmla="*/ 354 h 408"/>
                <a:gd name="T76" fmla="*/ 199 w 202"/>
                <a:gd name="T77" fmla="*/ 359 h 408"/>
                <a:gd name="T78" fmla="*/ 201 w 202"/>
                <a:gd name="T79" fmla="*/ 366 h 408"/>
                <a:gd name="T80" fmla="*/ 202 w 202"/>
                <a:gd name="T81" fmla="*/ 372 h 408"/>
                <a:gd name="T82" fmla="*/ 202 w 202"/>
                <a:gd name="T83" fmla="*/ 378 h 408"/>
                <a:gd name="T84" fmla="*/ 201 w 202"/>
                <a:gd name="T85" fmla="*/ 384 h 408"/>
                <a:gd name="T86" fmla="*/ 199 w 202"/>
                <a:gd name="T87" fmla="*/ 390 h 408"/>
                <a:gd name="T88" fmla="*/ 194 w 202"/>
                <a:gd name="T89" fmla="*/ 396 h 408"/>
                <a:gd name="T90" fmla="*/ 189 w 202"/>
                <a:gd name="T91" fmla="*/ 400 h 408"/>
                <a:gd name="T92" fmla="*/ 189 w 202"/>
                <a:gd name="T93" fmla="*/ 400 h 408"/>
                <a:gd name="T94" fmla="*/ 185 w 202"/>
                <a:gd name="T95" fmla="*/ 404 h 408"/>
                <a:gd name="T96" fmla="*/ 180 w 202"/>
                <a:gd name="T97" fmla="*/ 406 h 408"/>
                <a:gd name="T98" fmla="*/ 175 w 202"/>
                <a:gd name="T99" fmla="*/ 407 h 408"/>
                <a:gd name="T100" fmla="*/ 170 w 202"/>
                <a:gd name="T101" fmla="*/ 408 h 408"/>
                <a:gd name="T102" fmla="*/ 170 w 202"/>
                <a:gd name="T10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408">
                  <a:moveTo>
                    <a:pt x="170" y="408"/>
                  </a:moveTo>
                  <a:lnTo>
                    <a:pt x="170" y="408"/>
                  </a:lnTo>
                  <a:lnTo>
                    <a:pt x="162" y="407"/>
                  </a:lnTo>
                  <a:lnTo>
                    <a:pt x="155" y="404"/>
                  </a:lnTo>
                  <a:lnTo>
                    <a:pt x="149" y="401"/>
                  </a:lnTo>
                  <a:lnTo>
                    <a:pt x="144" y="39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4" y="220"/>
                  </a:lnTo>
                  <a:lnTo>
                    <a:pt x="2" y="214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9"/>
                  </a:lnTo>
                  <a:lnTo>
                    <a:pt x="1" y="193"/>
                  </a:lnTo>
                  <a:lnTo>
                    <a:pt x="4" y="188"/>
                  </a:lnTo>
                  <a:lnTo>
                    <a:pt x="7" y="18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8" y="7"/>
                  </a:lnTo>
                  <a:lnTo>
                    <a:pt x="153" y="4"/>
                  </a:lnTo>
                  <a:lnTo>
                    <a:pt x="159" y="2"/>
                  </a:lnTo>
                  <a:lnTo>
                    <a:pt x="165" y="0"/>
                  </a:lnTo>
                  <a:lnTo>
                    <a:pt x="172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9" y="7"/>
                  </a:lnTo>
                  <a:lnTo>
                    <a:pt x="189" y="7"/>
                  </a:lnTo>
                  <a:lnTo>
                    <a:pt x="194" y="13"/>
                  </a:lnTo>
                  <a:lnTo>
                    <a:pt x="199" y="18"/>
                  </a:lnTo>
                  <a:lnTo>
                    <a:pt x="201" y="24"/>
                  </a:lnTo>
                  <a:lnTo>
                    <a:pt x="202" y="30"/>
                  </a:lnTo>
                  <a:lnTo>
                    <a:pt x="202" y="36"/>
                  </a:lnTo>
                  <a:lnTo>
                    <a:pt x="201" y="43"/>
                  </a:lnTo>
                  <a:lnTo>
                    <a:pt x="199" y="49"/>
                  </a:lnTo>
                  <a:lnTo>
                    <a:pt x="194" y="54"/>
                  </a:lnTo>
                  <a:lnTo>
                    <a:pt x="75" y="204"/>
                  </a:lnTo>
                  <a:lnTo>
                    <a:pt x="194" y="354"/>
                  </a:lnTo>
                  <a:lnTo>
                    <a:pt x="194" y="354"/>
                  </a:lnTo>
                  <a:lnTo>
                    <a:pt x="199" y="359"/>
                  </a:lnTo>
                  <a:lnTo>
                    <a:pt x="201" y="366"/>
                  </a:lnTo>
                  <a:lnTo>
                    <a:pt x="202" y="372"/>
                  </a:lnTo>
                  <a:lnTo>
                    <a:pt x="202" y="378"/>
                  </a:lnTo>
                  <a:lnTo>
                    <a:pt x="201" y="384"/>
                  </a:lnTo>
                  <a:lnTo>
                    <a:pt x="199" y="390"/>
                  </a:lnTo>
                  <a:lnTo>
                    <a:pt x="194" y="396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5" y="404"/>
                  </a:lnTo>
                  <a:lnTo>
                    <a:pt x="180" y="406"/>
                  </a:lnTo>
                  <a:lnTo>
                    <a:pt x="175" y="407"/>
                  </a:lnTo>
                  <a:lnTo>
                    <a:pt x="170" y="408"/>
                  </a:lnTo>
                  <a:lnTo>
                    <a:pt x="170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47">
              <a:extLst>
                <a:ext uri="{FF2B5EF4-FFF2-40B4-BE49-F238E27FC236}">
                  <a16:creationId xmlns:a16="http://schemas.microsoft.com/office/drawing/2014/main" xmlns="" id="{8E420E70-8D23-48E3-AC33-11F513F5E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1028701"/>
              <a:ext cx="74613" cy="14288"/>
            </a:xfrm>
            <a:custGeom>
              <a:avLst/>
              <a:gdLst>
                <a:gd name="T0" fmla="*/ 298 w 331"/>
                <a:gd name="T1" fmla="*/ 66 h 66"/>
                <a:gd name="T2" fmla="*/ 33 w 331"/>
                <a:gd name="T3" fmla="*/ 66 h 66"/>
                <a:gd name="T4" fmla="*/ 33 w 331"/>
                <a:gd name="T5" fmla="*/ 66 h 66"/>
                <a:gd name="T6" fmla="*/ 26 w 331"/>
                <a:gd name="T7" fmla="*/ 65 h 66"/>
                <a:gd name="T8" fmla="*/ 20 w 331"/>
                <a:gd name="T9" fmla="*/ 63 h 66"/>
                <a:gd name="T10" fmla="*/ 14 w 331"/>
                <a:gd name="T11" fmla="*/ 60 h 66"/>
                <a:gd name="T12" fmla="*/ 9 w 331"/>
                <a:gd name="T13" fmla="*/ 56 h 66"/>
                <a:gd name="T14" fmla="*/ 5 w 331"/>
                <a:gd name="T15" fmla="*/ 52 h 66"/>
                <a:gd name="T16" fmla="*/ 2 w 331"/>
                <a:gd name="T17" fmla="*/ 45 h 66"/>
                <a:gd name="T18" fmla="*/ 0 w 331"/>
                <a:gd name="T19" fmla="*/ 39 h 66"/>
                <a:gd name="T20" fmla="*/ 0 w 331"/>
                <a:gd name="T21" fmla="*/ 33 h 66"/>
                <a:gd name="T22" fmla="*/ 0 w 331"/>
                <a:gd name="T23" fmla="*/ 33 h 66"/>
                <a:gd name="T24" fmla="*/ 0 w 331"/>
                <a:gd name="T25" fmla="*/ 26 h 66"/>
                <a:gd name="T26" fmla="*/ 2 w 331"/>
                <a:gd name="T27" fmla="*/ 20 h 66"/>
                <a:gd name="T28" fmla="*/ 5 w 331"/>
                <a:gd name="T29" fmla="*/ 14 h 66"/>
                <a:gd name="T30" fmla="*/ 9 w 331"/>
                <a:gd name="T31" fmla="*/ 9 h 66"/>
                <a:gd name="T32" fmla="*/ 14 w 331"/>
                <a:gd name="T33" fmla="*/ 5 h 66"/>
                <a:gd name="T34" fmla="*/ 20 w 331"/>
                <a:gd name="T35" fmla="*/ 2 h 66"/>
                <a:gd name="T36" fmla="*/ 26 w 331"/>
                <a:gd name="T37" fmla="*/ 1 h 66"/>
                <a:gd name="T38" fmla="*/ 33 w 331"/>
                <a:gd name="T39" fmla="*/ 0 h 66"/>
                <a:gd name="T40" fmla="*/ 298 w 331"/>
                <a:gd name="T41" fmla="*/ 0 h 66"/>
                <a:gd name="T42" fmla="*/ 298 w 331"/>
                <a:gd name="T43" fmla="*/ 0 h 66"/>
                <a:gd name="T44" fmla="*/ 304 w 331"/>
                <a:gd name="T45" fmla="*/ 1 h 66"/>
                <a:gd name="T46" fmla="*/ 310 w 331"/>
                <a:gd name="T47" fmla="*/ 2 h 66"/>
                <a:gd name="T48" fmla="*/ 317 w 331"/>
                <a:gd name="T49" fmla="*/ 5 h 66"/>
                <a:gd name="T50" fmla="*/ 322 w 331"/>
                <a:gd name="T51" fmla="*/ 9 h 66"/>
                <a:gd name="T52" fmla="*/ 326 w 331"/>
                <a:gd name="T53" fmla="*/ 14 h 66"/>
                <a:gd name="T54" fmla="*/ 328 w 331"/>
                <a:gd name="T55" fmla="*/ 20 h 66"/>
                <a:gd name="T56" fmla="*/ 330 w 331"/>
                <a:gd name="T57" fmla="*/ 26 h 66"/>
                <a:gd name="T58" fmla="*/ 331 w 331"/>
                <a:gd name="T59" fmla="*/ 33 h 66"/>
                <a:gd name="T60" fmla="*/ 331 w 331"/>
                <a:gd name="T61" fmla="*/ 33 h 66"/>
                <a:gd name="T62" fmla="*/ 330 w 331"/>
                <a:gd name="T63" fmla="*/ 39 h 66"/>
                <a:gd name="T64" fmla="*/ 328 w 331"/>
                <a:gd name="T65" fmla="*/ 45 h 66"/>
                <a:gd name="T66" fmla="*/ 326 w 331"/>
                <a:gd name="T67" fmla="*/ 52 h 66"/>
                <a:gd name="T68" fmla="*/ 322 w 331"/>
                <a:gd name="T69" fmla="*/ 56 h 66"/>
                <a:gd name="T70" fmla="*/ 317 w 331"/>
                <a:gd name="T71" fmla="*/ 60 h 66"/>
                <a:gd name="T72" fmla="*/ 310 w 331"/>
                <a:gd name="T73" fmla="*/ 63 h 66"/>
                <a:gd name="T74" fmla="*/ 304 w 331"/>
                <a:gd name="T75" fmla="*/ 65 h 66"/>
                <a:gd name="T76" fmla="*/ 298 w 331"/>
                <a:gd name="T77" fmla="*/ 66 h 66"/>
                <a:gd name="T78" fmla="*/ 298 w 331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6">
                  <a:moveTo>
                    <a:pt x="298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2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348">
              <a:extLst>
                <a:ext uri="{FF2B5EF4-FFF2-40B4-BE49-F238E27FC236}">
                  <a16:creationId xmlns:a16="http://schemas.microsoft.com/office/drawing/2014/main" xmlns="" id="{4D30D591-A162-486E-9A3C-F2371BF81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863601"/>
              <a:ext cx="53975" cy="93663"/>
            </a:xfrm>
            <a:custGeom>
              <a:avLst/>
              <a:gdLst>
                <a:gd name="T0" fmla="*/ 94 w 237"/>
                <a:gd name="T1" fmla="*/ 405 h 407"/>
                <a:gd name="T2" fmla="*/ 53 w 237"/>
                <a:gd name="T3" fmla="*/ 387 h 407"/>
                <a:gd name="T4" fmla="*/ 20 w 237"/>
                <a:gd name="T5" fmla="*/ 355 h 407"/>
                <a:gd name="T6" fmla="*/ 2 w 237"/>
                <a:gd name="T7" fmla="*/ 313 h 407"/>
                <a:gd name="T8" fmla="*/ 1 w 237"/>
                <a:gd name="T9" fmla="*/ 283 h 407"/>
                <a:gd name="T10" fmla="*/ 14 w 237"/>
                <a:gd name="T11" fmla="*/ 262 h 407"/>
                <a:gd name="T12" fmla="*/ 33 w 237"/>
                <a:gd name="T13" fmla="*/ 256 h 407"/>
                <a:gd name="T14" fmla="*/ 57 w 237"/>
                <a:gd name="T15" fmla="*/ 266 h 407"/>
                <a:gd name="T16" fmla="*/ 66 w 237"/>
                <a:gd name="T17" fmla="*/ 289 h 407"/>
                <a:gd name="T18" fmla="*/ 75 w 237"/>
                <a:gd name="T19" fmla="*/ 318 h 407"/>
                <a:gd name="T20" fmla="*/ 107 w 237"/>
                <a:gd name="T21" fmla="*/ 340 h 407"/>
                <a:gd name="T22" fmla="*/ 138 w 237"/>
                <a:gd name="T23" fmla="*/ 338 h 407"/>
                <a:gd name="T24" fmla="*/ 166 w 237"/>
                <a:gd name="T25" fmla="*/ 310 h 407"/>
                <a:gd name="T26" fmla="*/ 169 w 237"/>
                <a:gd name="T27" fmla="*/ 279 h 407"/>
                <a:gd name="T28" fmla="*/ 148 w 237"/>
                <a:gd name="T29" fmla="*/ 246 h 407"/>
                <a:gd name="T30" fmla="*/ 118 w 237"/>
                <a:gd name="T31" fmla="*/ 237 h 407"/>
                <a:gd name="T32" fmla="*/ 72 w 237"/>
                <a:gd name="T33" fmla="*/ 228 h 407"/>
                <a:gd name="T34" fmla="*/ 35 w 237"/>
                <a:gd name="T35" fmla="*/ 202 h 407"/>
                <a:gd name="T36" fmla="*/ 9 w 237"/>
                <a:gd name="T37" fmla="*/ 165 h 407"/>
                <a:gd name="T38" fmla="*/ 0 w 237"/>
                <a:gd name="T39" fmla="*/ 118 h 407"/>
                <a:gd name="T40" fmla="*/ 5 w 237"/>
                <a:gd name="T41" fmla="*/ 83 h 407"/>
                <a:gd name="T42" fmla="*/ 27 w 237"/>
                <a:gd name="T43" fmla="*/ 44 h 407"/>
                <a:gd name="T44" fmla="*/ 62 w 237"/>
                <a:gd name="T45" fmla="*/ 15 h 407"/>
                <a:gd name="T46" fmla="*/ 106 w 237"/>
                <a:gd name="T47" fmla="*/ 1 h 407"/>
                <a:gd name="T48" fmla="*/ 142 w 237"/>
                <a:gd name="T49" fmla="*/ 2 h 407"/>
                <a:gd name="T50" fmla="*/ 184 w 237"/>
                <a:gd name="T51" fmla="*/ 21 h 407"/>
                <a:gd name="T52" fmla="*/ 216 w 237"/>
                <a:gd name="T53" fmla="*/ 53 h 407"/>
                <a:gd name="T54" fmla="*/ 234 w 237"/>
                <a:gd name="T55" fmla="*/ 95 h 407"/>
                <a:gd name="T56" fmla="*/ 236 w 237"/>
                <a:gd name="T57" fmla="*/ 126 h 407"/>
                <a:gd name="T58" fmla="*/ 222 w 237"/>
                <a:gd name="T59" fmla="*/ 146 h 407"/>
                <a:gd name="T60" fmla="*/ 204 w 237"/>
                <a:gd name="T61" fmla="*/ 151 h 407"/>
                <a:gd name="T62" fmla="*/ 180 w 237"/>
                <a:gd name="T63" fmla="*/ 142 h 407"/>
                <a:gd name="T64" fmla="*/ 171 w 237"/>
                <a:gd name="T65" fmla="*/ 118 h 407"/>
                <a:gd name="T66" fmla="*/ 161 w 237"/>
                <a:gd name="T67" fmla="*/ 89 h 407"/>
                <a:gd name="T68" fmla="*/ 129 w 237"/>
                <a:gd name="T69" fmla="*/ 68 h 407"/>
                <a:gd name="T70" fmla="*/ 98 w 237"/>
                <a:gd name="T71" fmla="*/ 71 h 407"/>
                <a:gd name="T72" fmla="*/ 70 w 237"/>
                <a:gd name="T73" fmla="*/ 99 h 407"/>
                <a:gd name="T74" fmla="*/ 67 w 237"/>
                <a:gd name="T75" fmla="*/ 130 h 407"/>
                <a:gd name="T76" fmla="*/ 89 w 237"/>
                <a:gd name="T77" fmla="*/ 162 h 407"/>
                <a:gd name="T78" fmla="*/ 118 w 237"/>
                <a:gd name="T79" fmla="*/ 171 h 407"/>
                <a:gd name="T80" fmla="*/ 164 w 237"/>
                <a:gd name="T81" fmla="*/ 180 h 407"/>
                <a:gd name="T82" fmla="*/ 202 w 237"/>
                <a:gd name="T83" fmla="*/ 205 h 407"/>
                <a:gd name="T84" fmla="*/ 227 w 237"/>
                <a:gd name="T85" fmla="*/ 244 h 407"/>
                <a:gd name="T86" fmla="*/ 237 w 237"/>
                <a:gd name="T87" fmla="*/ 289 h 407"/>
                <a:gd name="T88" fmla="*/ 232 w 237"/>
                <a:gd name="T89" fmla="*/ 324 h 407"/>
                <a:gd name="T90" fmla="*/ 210 w 237"/>
                <a:gd name="T91" fmla="*/ 365 h 407"/>
                <a:gd name="T92" fmla="*/ 175 w 237"/>
                <a:gd name="T93" fmla="*/ 394 h 407"/>
                <a:gd name="T94" fmla="*/ 130 w 237"/>
                <a:gd name="T95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" h="407">
                  <a:moveTo>
                    <a:pt x="118" y="407"/>
                  </a:moveTo>
                  <a:lnTo>
                    <a:pt x="118" y="407"/>
                  </a:lnTo>
                  <a:lnTo>
                    <a:pt x="106" y="407"/>
                  </a:lnTo>
                  <a:lnTo>
                    <a:pt x="94" y="405"/>
                  </a:lnTo>
                  <a:lnTo>
                    <a:pt x="84" y="402"/>
                  </a:lnTo>
                  <a:lnTo>
                    <a:pt x="72" y="398"/>
                  </a:lnTo>
                  <a:lnTo>
                    <a:pt x="62" y="394"/>
                  </a:lnTo>
                  <a:lnTo>
                    <a:pt x="53" y="387"/>
                  </a:lnTo>
                  <a:lnTo>
                    <a:pt x="43" y="380"/>
                  </a:lnTo>
                  <a:lnTo>
                    <a:pt x="35" y="373"/>
                  </a:lnTo>
                  <a:lnTo>
                    <a:pt x="27" y="365"/>
                  </a:lnTo>
                  <a:lnTo>
                    <a:pt x="20" y="355"/>
                  </a:lnTo>
                  <a:lnTo>
                    <a:pt x="14" y="346"/>
                  </a:lnTo>
                  <a:lnTo>
                    <a:pt x="9" y="336"/>
                  </a:lnTo>
                  <a:lnTo>
                    <a:pt x="5" y="324"/>
                  </a:lnTo>
                  <a:lnTo>
                    <a:pt x="2" y="313"/>
                  </a:lnTo>
                  <a:lnTo>
                    <a:pt x="1" y="30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83"/>
                  </a:lnTo>
                  <a:lnTo>
                    <a:pt x="3" y="277"/>
                  </a:lnTo>
                  <a:lnTo>
                    <a:pt x="6" y="271"/>
                  </a:lnTo>
                  <a:lnTo>
                    <a:pt x="9" y="266"/>
                  </a:lnTo>
                  <a:lnTo>
                    <a:pt x="14" y="262"/>
                  </a:lnTo>
                  <a:lnTo>
                    <a:pt x="20" y="259"/>
                  </a:lnTo>
                  <a:lnTo>
                    <a:pt x="27" y="257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40" y="257"/>
                  </a:lnTo>
                  <a:lnTo>
                    <a:pt x="46" y="259"/>
                  </a:lnTo>
                  <a:lnTo>
                    <a:pt x="52" y="262"/>
                  </a:lnTo>
                  <a:lnTo>
                    <a:pt x="57" y="266"/>
                  </a:lnTo>
                  <a:lnTo>
                    <a:pt x="61" y="271"/>
                  </a:lnTo>
                  <a:lnTo>
                    <a:pt x="64" y="277"/>
                  </a:lnTo>
                  <a:lnTo>
                    <a:pt x="65" y="283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7" y="299"/>
                  </a:lnTo>
                  <a:lnTo>
                    <a:pt x="70" y="310"/>
                  </a:lnTo>
                  <a:lnTo>
                    <a:pt x="75" y="318"/>
                  </a:lnTo>
                  <a:lnTo>
                    <a:pt x="82" y="326"/>
                  </a:lnTo>
                  <a:lnTo>
                    <a:pt x="89" y="333"/>
                  </a:lnTo>
                  <a:lnTo>
                    <a:pt x="98" y="338"/>
                  </a:lnTo>
                  <a:lnTo>
                    <a:pt x="107" y="340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29" y="340"/>
                  </a:lnTo>
                  <a:lnTo>
                    <a:pt x="138" y="338"/>
                  </a:lnTo>
                  <a:lnTo>
                    <a:pt x="148" y="333"/>
                  </a:lnTo>
                  <a:lnTo>
                    <a:pt x="155" y="326"/>
                  </a:lnTo>
                  <a:lnTo>
                    <a:pt x="161" y="318"/>
                  </a:lnTo>
                  <a:lnTo>
                    <a:pt x="166" y="310"/>
                  </a:lnTo>
                  <a:lnTo>
                    <a:pt x="169" y="29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69" y="279"/>
                  </a:lnTo>
                  <a:lnTo>
                    <a:pt x="166" y="269"/>
                  </a:lnTo>
                  <a:lnTo>
                    <a:pt x="161" y="260"/>
                  </a:lnTo>
                  <a:lnTo>
                    <a:pt x="155" y="253"/>
                  </a:lnTo>
                  <a:lnTo>
                    <a:pt x="148" y="246"/>
                  </a:lnTo>
                  <a:lnTo>
                    <a:pt x="138" y="242"/>
                  </a:lnTo>
                  <a:lnTo>
                    <a:pt x="129" y="238"/>
                  </a:lnTo>
                  <a:lnTo>
                    <a:pt x="118" y="237"/>
                  </a:lnTo>
                  <a:lnTo>
                    <a:pt x="118" y="237"/>
                  </a:lnTo>
                  <a:lnTo>
                    <a:pt x="106" y="236"/>
                  </a:lnTo>
                  <a:lnTo>
                    <a:pt x="94" y="234"/>
                  </a:lnTo>
                  <a:lnTo>
                    <a:pt x="84" y="232"/>
                  </a:lnTo>
                  <a:lnTo>
                    <a:pt x="72" y="228"/>
                  </a:lnTo>
                  <a:lnTo>
                    <a:pt x="62" y="223"/>
                  </a:lnTo>
                  <a:lnTo>
                    <a:pt x="53" y="217"/>
                  </a:lnTo>
                  <a:lnTo>
                    <a:pt x="43" y="210"/>
                  </a:lnTo>
                  <a:lnTo>
                    <a:pt x="35" y="202"/>
                  </a:lnTo>
                  <a:lnTo>
                    <a:pt x="27" y="194"/>
                  </a:lnTo>
                  <a:lnTo>
                    <a:pt x="20" y="185"/>
                  </a:lnTo>
                  <a:lnTo>
                    <a:pt x="14" y="175"/>
                  </a:lnTo>
                  <a:lnTo>
                    <a:pt x="9" y="165"/>
                  </a:lnTo>
                  <a:lnTo>
                    <a:pt x="5" y="154"/>
                  </a:lnTo>
                  <a:lnTo>
                    <a:pt x="2" y="142"/>
                  </a:lnTo>
                  <a:lnTo>
                    <a:pt x="1" y="131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1" y="107"/>
                  </a:lnTo>
                  <a:lnTo>
                    <a:pt x="2" y="95"/>
                  </a:lnTo>
                  <a:lnTo>
                    <a:pt x="5" y="83"/>
                  </a:lnTo>
                  <a:lnTo>
                    <a:pt x="9" y="73"/>
                  </a:lnTo>
                  <a:lnTo>
                    <a:pt x="14" y="62"/>
                  </a:lnTo>
                  <a:lnTo>
                    <a:pt x="20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3" y="27"/>
                  </a:lnTo>
                  <a:lnTo>
                    <a:pt x="53" y="21"/>
                  </a:lnTo>
                  <a:lnTo>
                    <a:pt x="62" y="15"/>
                  </a:lnTo>
                  <a:lnTo>
                    <a:pt x="72" y="10"/>
                  </a:lnTo>
                  <a:lnTo>
                    <a:pt x="84" y="6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6"/>
                  </a:lnTo>
                  <a:lnTo>
                    <a:pt x="164" y="10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7"/>
                  </a:lnTo>
                  <a:lnTo>
                    <a:pt x="202" y="36"/>
                  </a:lnTo>
                  <a:lnTo>
                    <a:pt x="210" y="44"/>
                  </a:lnTo>
                  <a:lnTo>
                    <a:pt x="216" y="53"/>
                  </a:lnTo>
                  <a:lnTo>
                    <a:pt x="222" y="62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4" y="95"/>
                  </a:lnTo>
                  <a:lnTo>
                    <a:pt x="236" y="107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26"/>
                  </a:lnTo>
                  <a:lnTo>
                    <a:pt x="234" y="132"/>
                  </a:lnTo>
                  <a:lnTo>
                    <a:pt x="231" y="137"/>
                  </a:lnTo>
                  <a:lnTo>
                    <a:pt x="226" y="142"/>
                  </a:lnTo>
                  <a:lnTo>
                    <a:pt x="222" y="146"/>
                  </a:lnTo>
                  <a:lnTo>
                    <a:pt x="216" y="149"/>
                  </a:lnTo>
                  <a:lnTo>
                    <a:pt x="210" y="151"/>
                  </a:lnTo>
                  <a:lnTo>
                    <a:pt x="204" y="151"/>
                  </a:lnTo>
                  <a:lnTo>
                    <a:pt x="204" y="151"/>
                  </a:lnTo>
                  <a:lnTo>
                    <a:pt x="196" y="151"/>
                  </a:lnTo>
                  <a:lnTo>
                    <a:pt x="190" y="149"/>
                  </a:lnTo>
                  <a:lnTo>
                    <a:pt x="185" y="146"/>
                  </a:lnTo>
                  <a:lnTo>
                    <a:pt x="180" y="142"/>
                  </a:lnTo>
                  <a:lnTo>
                    <a:pt x="176" y="137"/>
                  </a:lnTo>
                  <a:lnTo>
                    <a:pt x="173" y="132"/>
                  </a:lnTo>
                  <a:lnTo>
                    <a:pt x="171" y="126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69" y="108"/>
                  </a:lnTo>
                  <a:lnTo>
                    <a:pt x="166" y="99"/>
                  </a:lnTo>
                  <a:lnTo>
                    <a:pt x="161" y="89"/>
                  </a:lnTo>
                  <a:lnTo>
                    <a:pt x="155" y="82"/>
                  </a:lnTo>
                  <a:lnTo>
                    <a:pt x="148" y="76"/>
                  </a:lnTo>
                  <a:lnTo>
                    <a:pt x="138" y="71"/>
                  </a:lnTo>
                  <a:lnTo>
                    <a:pt x="129" y="68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07" y="68"/>
                  </a:lnTo>
                  <a:lnTo>
                    <a:pt x="98" y="71"/>
                  </a:lnTo>
                  <a:lnTo>
                    <a:pt x="89" y="76"/>
                  </a:lnTo>
                  <a:lnTo>
                    <a:pt x="82" y="82"/>
                  </a:lnTo>
                  <a:lnTo>
                    <a:pt x="75" y="89"/>
                  </a:lnTo>
                  <a:lnTo>
                    <a:pt x="70" y="99"/>
                  </a:lnTo>
                  <a:lnTo>
                    <a:pt x="67" y="108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7" y="130"/>
                  </a:lnTo>
                  <a:lnTo>
                    <a:pt x="70" y="139"/>
                  </a:lnTo>
                  <a:lnTo>
                    <a:pt x="75" y="148"/>
                  </a:lnTo>
                  <a:lnTo>
                    <a:pt x="82" y="156"/>
                  </a:lnTo>
                  <a:lnTo>
                    <a:pt x="89" y="162"/>
                  </a:lnTo>
                  <a:lnTo>
                    <a:pt x="98" y="167"/>
                  </a:lnTo>
                  <a:lnTo>
                    <a:pt x="10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30" y="171"/>
                  </a:lnTo>
                  <a:lnTo>
                    <a:pt x="142" y="173"/>
                  </a:lnTo>
                  <a:lnTo>
                    <a:pt x="153" y="176"/>
                  </a:lnTo>
                  <a:lnTo>
                    <a:pt x="164" y="180"/>
                  </a:lnTo>
                  <a:lnTo>
                    <a:pt x="175" y="186"/>
                  </a:lnTo>
                  <a:lnTo>
                    <a:pt x="184" y="191"/>
                  </a:lnTo>
                  <a:lnTo>
                    <a:pt x="193" y="198"/>
                  </a:lnTo>
                  <a:lnTo>
                    <a:pt x="202" y="205"/>
                  </a:lnTo>
                  <a:lnTo>
                    <a:pt x="210" y="214"/>
                  </a:lnTo>
                  <a:lnTo>
                    <a:pt x="216" y="223"/>
                  </a:lnTo>
                  <a:lnTo>
                    <a:pt x="222" y="233"/>
                  </a:lnTo>
                  <a:lnTo>
                    <a:pt x="227" y="244"/>
                  </a:lnTo>
                  <a:lnTo>
                    <a:pt x="232" y="254"/>
                  </a:lnTo>
                  <a:lnTo>
                    <a:pt x="234" y="265"/>
                  </a:lnTo>
                  <a:lnTo>
                    <a:pt x="236" y="277"/>
                  </a:lnTo>
                  <a:lnTo>
                    <a:pt x="237" y="289"/>
                  </a:lnTo>
                  <a:lnTo>
                    <a:pt x="237" y="289"/>
                  </a:lnTo>
                  <a:lnTo>
                    <a:pt x="236" y="302"/>
                  </a:lnTo>
                  <a:lnTo>
                    <a:pt x="234" y="313"/>
                  </a:lnTo>
                  <a:lnTo>
                    <a:pt x="232" y="324"/>
                  </a:lnTo>
                  <a:lnTo>
                    <a:pt x="227" y="336"/>
                  </a:lnTo>
                  <a:lnTo>
                    <a:pt x="222" y="346"/>
                  </a:lnTo>
                  <a:lnTo>
                    <a:pt x="216" y="355"/>
                  </a:lnTo>
                  <a:lnTo>
                    <a:pt x="210" y="365"/>
                  </a:lnTo>
                  <a:lnTo>
                    <a:pt x="202" y="373"/>
                  </a:lnTo>
                  <a:lnTo>
                    <a:pt x="193" y="380"/>
                  </a:lnTo>
                  <a:lnTo>
                    <a:pt x="184" y="387"/>
                  </a:lnTo>
                  <a:lnTo>
                    <a:pt x="175" y="394"/>
                  </a:lnTo>
                  <a:lnTo>
                    <a:pt x="164" y="398"/>
                  </a:lnTo>
                  <a:lnTo>
                    <a:pt x="153" y="402"/>
                  </a:lnTo>
                  <a:lnTo>
                    <a:pt x="142" y="405"/>
                  </a:lnTo>
                  <a:lnTo>
                    <a:pt x="130" y="407"/>
                  </a:lnTo>
                  <a:lnTo>
                    <a:pt x="118" y="407"/>
                  </a:lnTo>
                  <a:lnTo>
                    <a:pt x="118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349">
              <a:extLst>
                <a:ext uri="{FF2B5EF4-FFF2-40B4-BE49-F238E27FC236}">
                  <a16:creationId xmlns:a16="http://schemas.microsoft.com/office/drawing/2014/main" xmlns="" id="{388327C1-156F-477E-858C-4033941E9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849313"/>
              <a:ext cx="14288" cy="30163"/>
            </a:xfrm>
            <a:custGeom>
              <a:avLst/>
              <a:gdLst>
                <a:gd name="T0" fmla="*/ 33 w 66"/>
                <a:gd name="T1" fmla="*/ 136 h 136"/>
                <a:gd name="T2" fmla="*/ 33 w 66"/>
                <a:gd name="T3" fmla="*/ 136 h 136"/>
                <a:gd name="T4" fmla="*/ 26 w 66"/>
                <a:gd name="T5" fmla="*/ 135 h 136"/>
                <a:gd name="T6" fmla="*/ 20 w 66"/>
                <a:gd name="T7" fmla="*/ 132 h 136"/>
                <a:gd name="T8" fmla="*/ 14 w 66"/>
                <a:gd name="T9" fmla="*/ 129 h 136"/>
                <a:gd name="T10" fmla="*/ 9 w 66"/>
                <a:gd name="T11" fmla="*/ 125 h 136"/>
                <a:gd name="T12" fmla="*/ 5 w 66"/>
                <a:gd name="T13" fmla="*/ 121 h 136"/>
                <a:gd name="T14" fmla="*/ 3 w 66"/>
                <a:gd name="T15" fmla="*/ 115 h 136"/>
                <a:gd name="T16" fmla="*/ 1 w 66"/>
                <a:gd name="T17" fmla="*/ 109 h 136"/>
                <a:gd name="T18" fmla="*/ 0 w 66"/>
                <a:gd name="T19" fmla="*/ 102 h 136"/>
                <a:gd name="T20" fmla="*/ 0 w 66"/>
                <a:gd name="T21" fmla="*/ 33 h 136"/>
                <a:gd name="T22" fmla="*/ 0 w 66"/>
                <a:gd name="T23" fmla="*/ 33 h 136"/>
                <a:gd name="T24" fmla="*/ 1 w 66"/>
                <a:gd name="T25" fmla="*/ 27 h 136"/>
                <a:gd name="T26" fmla="*/ 3 w 66"/>
                <a:gd name="T27" fmla="*/ 21 h 136"/>
                <a:gd name="T28" fmla="*/ 5 w 66"/>
                <a:gd name="T29" fmla="*/ 14 h 136"/>
                <a:gd name="T30" fmla="*/ 9 w 66"/>
                <a:gd name="T31" fmla="*/ 9 h 136"/>
                <a:gd name="T32" fmla="*/ 14 w 66"/>
                <a:gd name="T33" fmla="*/ 6 h 136"/>
                <a:gd name="T34" fmla="*/ 20 w 66"/>
                <a:gd name="T35" fmla="*/ 3 h 136"/>
                <a:gd name="T36" fmla="*/ 26 w 66"/>
                <a:gd name="T37" fmla="*/ 1 h 136"/>
                <a:gd name="T38" fmla="*/ 33 w 66"/>
                <a:gd name="T39" fmla="*/ 0 h 136"/>
                <a:gd name="T40" fmla="*/ 33 w 66"/>
                <a:gd name="T41" fmla="*/ 0 h 136"/>
                <a:gd name="T42" fmla="*/ 39 w 66"/>
                <a:gd name="T43" fmla="*/ 1 h 136"/>
                <a:gd name="T44" fmla="*/ 45 w 66"/>
                <a:gd name="T45" fmla="*/ 3 h 136"/>
                <a:gd name="T46" fmla="*/ 51 w 66"/>
                <a:gd name="T47" fmla="*/ 6 h 136"/>
                <a:gd name="T48" fmla="*/ 56 w 66"/>
                <a:gd name="T49" fmla="*/ 9 h 136"/>
                <a:gd name="T50" fmla="*/ 60 w 66"/>
                <a:gd name="T51" fmla="*/ 14 h 136"/>
                <a:gd name="T52" fmla="*/ 63 w 66"/>
                <a:gd name="T53" fmla="*/ 21 h 136"/>
                <a:gd name="T54" fmla="*/ 65 w 66"/>
                <a:gd name="T55" fmla="*/ 27 h 136"/>
                <a:gd name="T56" fmla="*/ 66 w 66"/>
                <a:gd name="T57" fmla="*/ 33 h 136"/>
                <a:gd name="T58" fmla="*/ 66 w 66"/>
                <a:gd name="T59" fmla="*/ 102 h 136"/>
                <a:gd name="T60" fmla="*/ 66 w 66"/>
                <a:gd name="T61" fmla="*/ 102 h 136"/>
                <a:gd name="T62" fmla="*/ 65 w 66"/>
                <a:gd name="T63" fmla="*/ 109 h 136"/>
                <a:gd name="T64" fmla="*/ 63 w 66"/>
                <a:gd name="T65" fmla="*/ 115 h 136"/>
                <a:gd name="T66" fmla="*/ 60 w 66"/>
                <a:gd name="T67" fmla="*/ 121 h 136"/>
                <a:gd name="T68" fmla="*/ 56 w 66"/>
                <a:gd name="T69" fmla="*/ 125 h 136"/>
                <a:gd name="T70" fmla="*/ 51 w 66"/>
                <a:gd name="T71" fmla="*/ 129 h 136"/>
                <a:gd name="T72" fmla="*/ 45 w 66"/>
                <a:gd name="T73" fmla="*/ 132 h 136"/>
                <a:gd name="T74" fmla="*/ 39 w 66"/>
                <a:gd name="T75" fmla="*/ 135 h 136"/>
                <a:gd name="T76" fmla="*/ 33 w 66"/>
                <a:gd name="T77" fmla="*/ 136 h 136"/>
                <a:gd name="T78" fmla="*/ 33 w 6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6">
                  <a:moveTo>
                    <a:pt x="33" y="136"/>
                  </a:moveTo>
                  <a:lnTo>
                    <a:pt x="33" y="136"/>
                  </a:lnTo>
                  <a:lnTo>
                    <a:pt x="26" y="135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1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1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5"/>
                  </a:lnTo>
                  <a:lnTo>
                    <a:pt x="33" y="136"/>
                  </a:lnTo>
                  <a:lnTo>
                    <a:pt x="33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50">
              <a:extLst>
                <a:ext uri="{FF2B5EF4-FFF2-40B4-BE49-F238E27FC236}">
                  <a16:creationId xmlns:a16="http://schemas.microsoft.com/office/drawing/2014/main" xmlns="" id="{49E92AC4-FD78-44EA-94A2-4F4B86759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941388"/>
              <a:ext cx="14288" cy="31750"/>
            </a:xfrm>
            <a:custGeom>
              <a:avLst/>
              <a:gdLst>
                <a:gd name="T0" fmla="*/ 33 w 66"/>
                <a:gd name="T1" fmla="*/ 135 h 135"/>
                <a:gd name="T2" fmla="*/ 33 w 66"/>
                <a:gd name="T3" fmla="*/ 135 h 135"/>
                <a:gd name="T4" fmla="*/ 26 w 66"/>
                <a:gd name="T5" fmla="*/ 133 h 135"/>
                <a:gd name="T6" fmla="*/ 20 w 66"/>
                <a:gd name="T7" fmla="*/ 132 h 135"/>
                <a:gd name="T8" fmla="*/ 14 w 66"/>
                <a:gd name="T9" fmla="*/ 129 h 135"/>
                <a:gd name="T10" fmla="*/ 9 w 66"/>
                <a:gd name="T11" fmla="*/ 125 h 135"/>
                <a:gd name="T12" fmla="*/ 5 w 66"/>
                <a:gd name="T13" fmla="*/ 120 h 135"/>
                <a:gd name="T14" fmla="*/ 3 w 66"/>
                <a:gd name="T15" fmla="*/ 115 h 135"/>
                <a:gd name="T16" fmla="*/ 1 w 66"/>
                <a:gd name="T17" fmla="*/ 109 h 135"/>
                <a:gd name="T18" fmla="*/ 0 w 66"/>
                <a:gd name="T19" fmla="*/ 101 h 135"/>
                <a:gd name="T20" fmla="*/ 0 w 66"/>
                <a:gd name="T21" fmla="*/ 32 h 135"/>
                <a:gd name="T22" fmla="*/ 0 w 66"/>
                <a:gd name="T23" fmla="*/ 32 h 135"/>
                <a:gd name="T24" fmla="*/ 1 w 66"/>
                <a:gd name="T25" fmla="*/ 26 h 135"/>
                <a:gd name="T26" fmla="*/ 3 w 66"/>
                <a:gd name="T27" fmla="*/ 20 h 135"/>
                <a:gd name="T28" fmla="*/ 5 w 66"/>
                <a:gd name="T29" fmla="*/ 14 h 135"/>
                <a:gd name="T30" fmla="*/ 9 w 66"/>
                <a:gd name="T31" fmla="*/ 9 h 135"/>
                <a:gd name="T32" fmla="*/ 14 w 66"/>
                <a:gd name="T33" fmla="*/ 5 h 135"/>
                <a:gd name="T34" fmla="*/ 20 w 66"/>
                <a:gd name="T35" fmla="*/ 2 h 135"/>
                <a:gd name="T36" fmla="*/ 26 w 66"/>
                <a:gd name="T37" fmla="*/ 0 h 135"/>
                <a:gd name="T38" fmla="*/ 33 w 66"/>
                <a:gd name="T39" fmla="*/ 0 h 135"/>
                <a:gd name="T40" fmla="*/ 33 w 66"/>
                <a:gd name="T41" fmla="*/ 0 h 135"/>
                <a:gd name="T42" fmla="*/ 39 w 66"/>
                <a:gd name="T43" fmla="*/ 0 h 135"/>
                <a:gd name="T44" fmla="*/ 45 w 66"/>
                <a:gd name="T45" fmla="*/ 2 h 135"/>
                <a:gd name="T46" fmla="*/ 51 w 66"/>
                <a:gd name="T47" fmla="*/ 5 h 135"/>
                <a:gd name="T48" fmla="*/ 56 w 66"/>
                <a:gd name="T49" fmla="*/ 9 h 135"/>
                <a:gd name="T50" fmla="*/ 60 w 66"/>
                <a:gd name="T51" fmla="*/ 14 h 135"/>
                <a:gd name="T52" fmla="*/ 63 w 66"/>
                <a:gd name="T53" fmla="*/ 20 h 135"/>
                <a:gd name="T54" fmla="*/ 65 w 66"/>
                <a:gd name="T55" fmla="*/ 26 h 135"/>
                <a:gd name="T56" fmla="*/ 66 w 66"/>
                <a:gd name="T57" fmla="*/ 32 h 135"/>
                <a:gd name="T58" fmla="*/ 66 w 66"/>
                <a:gd name="T59" fmla="*/ 101 h 135"/>
                <a:gd name="T60" fmla="*/ 66 w 66"/>
                <a:gd name="T61" fmla="*/ 101 h 135"/>
                <a:gd name="T62" fmla="*/ 65 w 66"/>
                <a:gd name="T63" fmla="*/ 109 h 135"/>
                <a:gd name="T64" fmla="*/ 63 w 66"/>
                <a:gd name="T65" fmla="*/ 115 h 135"/>
                <a:gd name="T66" fmla="*/ 60 w 66"/>
                <a:gd name="T67" fmla="*/ 120 h 135"/>
                <a:gd name="T68" fmla="*/ 56 w 66"/>
                <a:gd name="T69" fmla="*/ 125 h 135"/>
                <a:gd name="T70" fmla="*/ 51 w 66"/>
                <a:gd name="T71" fmla="*/ 129 h 135"/>
                <a:gd name="T72" fmla="*/ 45 w 66"/>
                <a:gd name="T73" fmla="*/ 132 h 135"/>
                <a:gd name="T74" fmla="*/ 39 w 66"/>
                <a:gd name="T75" fmla="*/ 133 h 135"/>
                <a:gd name="T76" fmla="*/ 33 w 66"/>
                <a:gd name="T77" fmla="*/ 135 h 135"/>
                <a:gd name="T78" fmla="*/ 33 w 66"/>
                <a:gd name="T7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5">
                  <a:moveTo>
                    <a:pt x="33" y="135"/>
                  </a:moveTo>
                  <a:lnTo>
                    <a:pt x="33" y="135"/>
                  </a:lnTo>
                  <a:lnTo>
                    <a:pt x="26" y="133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0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2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0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3"/>
                  </a:lnTo>
                  <a:lnTo>
                    <a:pt x="33" y="135"/>
                  </a:lnTo>
                  <a:lnTo>
                    <a:pt x="3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51">
              <a:extLst>
                <a:ext uri="{FF2B5EF4-FFF2-40B4-BE49-F238E27FC236}">
                  <a16:creationId xmlns:a16="http://schemas.microsoft.com/office/drawing/2014/main" xmlns="" id="{55915A0A-0E3A-40B9-ADA0-87FF3CBAA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1 w 396"/>
                <a:gd name="T5" fmla="*/ 352 h 398"/>
                <a:gd name="T6" fmla="*/ 33 w 396"/>
                <a:gd name="T7" fmla="*/ 310 h 398"/>
                <a:gd name="T8" fmla="*/ 8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8 w 396"/>
                <a:gd name="T23" fmla="*/ 0 h 398"/>
                <a:gd name="T24" fmla="*/ 257 w 396"/>
                <a:gd name="T25" fmla="*/ 10 h 398"/>
                <a:gd name="T26" fmla="*/ 308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8 w 396"/>
                <a:gd name="T41" fmla="*/ 364 h 398"/>
                <a:gd name="T42" fmla="*/ 257 w 396"/>
                <a:gd name="T43" fmla="*/ 388 h 398"/>
                <a:gd name="T44" fmla="*/ 198 w 396"/>
                <a:gd name="T45" fmla="*/ 398 h 398"/>
                <a:gd name="T46" fmla="*/ 198 w 396"/>
                <a:gd name="T47" fmla="*/ 66 h 398"/>
                <a:gd name="T48" fmla="*/ 158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6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6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8 w 396"/>
                <a:gd name="T67" fmla="*/ 325 h 398"/>
                <a:gd name="T68" fmla="*/ 198 w 396"/>
                <a:gd name="T69" fmla="*/ 331 h 398"/>
                <a:gd name="T70" fmla="*/ 224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4 w 396"/>
                <a:gd name="T83" fmla="*/ 160 h 398"/>
                <a:gd name="T84" fmla="*/ 307 w 396"/>
                <a:gd name="T85" fmla="*/ 125 h 398"/>
                <a:gd name="T86" fmla="*/ 282 w 396"/>
                <a:gd name="T87" fmla="*/ 96 h 398"/>
                <a:gd name="T88" fmla="*/ 249 w 396"/>
                <a:gd name="T89" fmla="*/ 77 h 398"/>
                <a:gd name="T90" fmla="*/ 211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8" y="398"/>
                  </a:moveTo>
                  <a:lnTo>
                    <a:pt x="198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1" y="352"/>
                  </a:lnTo>
                  <a:lnTo>
                    <a:pt x="58" y="340"/>
                  </a:lnTo>
                  <a:lnTo>
                    <a:pt x="44" y="325"/>
                  </a:lnTo>
                  <a:lnTo>
                    <a:pt x="33" y="310"/>
                  </a:lnTo>
                  <a:lnTo>
                    <a:pt x="24" y="293"/>
                  </a:lnTo>
                  <a:lnTo>
                    <a:pt x="15" y="277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39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2" y="88"/>
                  </a:lnTo>
                  <a:lnTo>
                    <a:pt x="372" y="105"/>
                  </a:lnTo>
                  <a:lnTo>
                    <a:pt x="381" y="122"/>
                  </a:lnTo>
                  <a:lnTo>
                    <a:pt x="387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7" y="258"/>
                  </a:lnTo>
                  <a:lnTo>
                    <a:pt x="381" y="277"/>
                  </a:lnTo>
                  <a:lnTo>
                    <a:pt x="372" y="293"/>
                  </a:lnTo>
                  <a:lnTo>
                    <a:pt x="362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8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8" y="398"/>
                  </a:lnTo>
                  <a:lnTo>
                    <a:pt x="198" y="398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4" y="68"/>
                  </a:lnTo>
                  <a:lnTo>
                    <a:pt x="172" y="70"/>
                  </a:lnTo>
                  <a:lnTo>
                    <a:pt x="158" y="73"/>
                  </a:lnTo>
                  <a:lnTo>
                    <a:pt x="147" y="77"/>
                  </a:lnTo>
                  <a:lnTo>
                    <a:pt x="134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4" y="106"/>
                  </a:lnTo>
                  <a:lnTo>
                    <a:pt x="96" y="115"/>
                  </a:lnTo>
                  <a:lnTo>
                    <a:pt x="88" y="125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1" y="238"/>
                  </a:lnTo>
                  <a:lnTo>
                    <a:pt x="76" y="251"/>
                  </a:lnTo>
                  <a:lnTo>
                    <a:pt x="82" y="262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4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4" y="315"/>
                  </a:lnTo>
                  <a:lnTo>
                    <a:pt x="147" y="321"/>
                  </a:lnTo>
                  <a:lnTo>
                    <a:pt x="158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1" y="330"/>
                  </a:lnTo>
                  <a:lnTo>
                    <a:pt x="224" y="328"/>
                  </a:lnTo>
                  <a:lnTo>
                    <a:pt x="237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2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7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4" y="238"/>
                  </a:lnTo>
                  <a:lnTo>
                    <a:pt x="328" y="226"/>
                  </a:lnTo>
                  <a:lnTo>
                    <a:pt x="329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29" y="186"/>
                  </a:lnTo>
                  <a:lnTo>
                    <a:pt x="328" y="172"/>
                  </a:lnTo>
                  <a:lnTo>
                    <a:pt x="324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7" y="73"/>
                  </a:lnTo>
                  <a:lnTo>
                    <a:pt x="224" y="70"/>
                  </a:lnTo>
                  <a:lnTo>
                    <a:pt x="211" y="68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52">
              <a:extLst>
                <a:ext uri="{FF2B5EF4-FFF2-40B4-BE49-F238E27FC236}">
                  <a16:creationId xmlns:a16="http://schemas.microsoft.com/office/drawing/2014/main" xmlns="" id="{230ECA81-A75C-4391-BA73-59476AA53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0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8 w 396"/>
                <a:gd name="T15" fmla="*/ 139 h 661"/>
                <a:gd name="T16" fmla="*/ 24 w 396"/>
                <a:gd name="T17" fmla="*/ 103 h 661"/>
                <a:gd name="T18" fmla="*/ 44 w 396"/>
                <a:gd name="T19" fmla="*/ 72 h 661"/>
                <a:gd name="T20" fmla="*/ 71 w 396"/>
                <a:gd name="T21" fmla="*/ 46 h 661"/>
                <a:gd name="T22" fmla="*/ 103 w 396"/>
                <a:gd name="T23" fmla="*/ 24 h 661"/>
                <a:gd name="T24" fmla="*/ 139 w 396"/>
                <a:gd name="T25" fmla="*/ 8 h 661"/>
                <a:gd name="T26" fmla="*/ 178 w 396"/>
                <a:gd name="T27" fmla="*/ 1 h 661"/>
                <a:gd name="T28" fmla="*/ 198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8 w 396"/>
                <a:gd name="T35" fmla="*/ 33 h 661"/>
                <a:gd name="T36" fmla="*/ 338 w 396"/>
                <a:gd name="T37" fmla="*/ 58 h 661"/>
                <a:gd name="T38" fmla="*/ 362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29 w 396"/>
                <a:gd name="T61" fmla="*/ 184 h 661"/>
                <a:gd name="T62" fmla="*/ 324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2 w 396"/>
                <a:gd name="T69" fmla="*/ 96 h 661"/>
                <a:gd name="T70" fmla="*/ 261 w 396"/>
                <a:gd name="T71" fmla="*/ 82 h 661"/>
                <a:gd name="T72" fmla="*/ 237 w 396"/>
                <a:gd name="T73" fmla="*/ 71 h 661"/>
                <a:gd name="T74" fmla="*/ 211 w 396"/>
                <a:gd name="T75" fmla="*/ 66 h 661"/>
                <a:gd name="T76" fmla="*/ 198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4 w 396"/>
                <a:gd name="T85" fmla="*/ 105 h 661"/>
                <a:gd name="T86" fmla="*/ 88 w 396"/>
                <a:gd name="T87" fmla="*/ 124 h 661"/>
                <a:gd name="T88" fmla="*/ 76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0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8" y="139"/>
                  </a:lnTo>
                  <a:lnTo>
                    <a:pt x="15" y="121"/>
                  </a:lnTo>
                  <a:lnTo>
                    <a:pt x="24" y="103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8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2" y="87"/>
                  </a:lnTo>
                  <a:lnTo>
                    <a:pt x="372" y="103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5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4"/>
                  </a:lnTo>
                  <a:lnTo>
                    <a:pt x="328" y="172"/>
                  </a:lnTo>
                  <a:lnTo>
                    <a:pt x="324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7" y="71"/>
                  </a:lnTo>
                  <a:lnTo>
                    <a:pt x="224" y="68"/>
                  </a:lnTo>
                  <a:lnTo>
                    <a:pt x="211" y="66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84" y="66"/>
                  </a:lnTo>
                  <a:lnTo>
                    <a:pt x="172" y="68"/>
                  </a:lnTo>
                  <a:lnTo>
                    <a:pt x="158" y="71"/>
                  </a:lnTo>
                  <a:lnTo>
                    <a:pt x="147" y="77"/>
                  </a:lnTo>
                  <a:lnTo>
                    <a:pt x="134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4" y="105"/>
                  </a:lnTo>
                  <a:lnTo>
                    <a:pt x="96" y="114"/>
                  </a:lnTo>
                  <a:lnTo>
                    <a:pt x="88" y="124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53">
              <a:extLst>
                <a:ext uri="{FF2B5EF4-FFF2-40B4-BE49-F238E27FC236}">
                  <a16:creationId xmlns:a16="http://schemas.microsoft.com/office/drawing/2014/main" xmlns="" id="{6D43341A-7B9B-4E07-8577-ABA95E0AF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2 w 396"/>
                <a:gd name="T5" fmla="*/ 352 h 398"/>
                <a:gd name="T6" fmla="*/ 34 w 396"/>
                <a:gd name="T7" fmla="*/ 310 h 398"/>
                <a:gd name="T8" fmla="*/ 9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9 w 396"/>
                <a:gd name="T23" fmla="*/ 0 h 398"/>
                <a:gd name="T24" fmla="*/ 258 w 396"/>
                <a:gd name="T25" fmla="*/ 10 h 398"/>
                <a:gd name="T26" fmla="*/ 309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9 w 396"/>
                <a:gd name="T41" fmla="*/ 364 h 398"/>
                <a:gd name="T42" fmla="*/ 258 w 396"/>
                <a:gd name="T43" fmla="*/ 388 h 398"/>
                <a:gd name="T44" fmla="*/ 199 w 396"/>
                <a:gd name="T45" fmla="*/ 398 h 398"/>
                <a:gd name="T46" fmla="*/ 199 w 396"/>
                <a:gd name="T47" fmla="*/ 66 h 398"/>
                <a:gd name="T48" fmla="*/ 159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7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7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9 w 396"/>
                <a:gd name="T67" fmla="*/ 325 h 398"/>
                <a:gd name="T68" fmla="*/ 199 w 396"/>
                <a:gd name="T69" fmla="*/ 331 h 398"/>
                <a:gd name="T70" fmla="*/ 225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5 w 396"/>
                <a:gd name="T83" fmla="*/ 160 h 398"/>
                <a:gd name="T84" fmla="*/ 308 w 396"/>
                <a:gd name="T85" fmla="*/ 125 h 398"/>
                <a:gd name="T86" fmla="*/ 283 w 396"/>
                <a:gd name="T87" fmla="*/ 96 h 398"/>
                <a:gd name="T88" fmla="*/ 249 w 396"/>
                <a:gd name="T89" fmla="*/ 77 h 398"/>
                <a:gd name="T90" fmla="*/ 212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9" y="398"/>
                  </a:moveTo>
                  <a:lnTo>
                    <a:pt x="199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2" y="352"/>
                  </a:lnTo>
                  <a:lnTo>
                    <a:pt x="58" y="340"/>
                  </a:lnTo>
                  <a:lnTo>
                    <a:pt x="46" y="325"/>
                  </a:lnTo>
                  <a:lnTo>
                    <a:pt x="34" y="310"/>
                  </a:lnTo>
                  <a:lnTo>
                    <a:pt x="24" y="293"/>
                  </a:lnTo>
                  <a:lnTo>
                    <a:pt x="16" y="277"/>
                  </a:lnTo>
                  <a:lnTo>
                    <a:pt x="9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9" y="140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4" y="88"/>
                  </a:lnTo>
                  <a:lnTo>
                    <a:pt x="46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5"/>
                  </a:lnTo>
                  <a:lnTo>
                    <a:pt x="381" y="122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7"/>
                  </a:lnTo>
                  <a:lnTo>
                    <a:pt x="373" y="293"/>
                  </a:lnTo>
                  <a:lnTo>
                    <a:pt x="363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9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9" y="398"/>
                  </a:lnTo>
                  <a:lnTo>
                    <a:pt x="199" y="398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8"/>
                  </a:lnTo>
                  <a:lnTo>
                    <a:pt x="172" y="70"/>
                  </a:lnTo>
                  <a:lnTo>
                    <a:pt x="159" y="73"/>
                  </a:lnTo>
                  <a:lnTo>
                    <a:pt x="147" y="77"/>
                  </a:lnTo>
                  <a:lnTo>
                    <a:pt x="136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6"/>
                  </a:lnTo>
                  <a:lnTo>
                    <a:pt x="96" y="115"/>
                  </a:lnTo>
                  <a:lnTo>
                    <a:pt x="89" y="125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2" y="238"/>
                  </a:lnTo>
                  <a:lnTo>
                    <a:pt x="77" y="251"/>
                  </a:lnTo>
                  <a:lnTo>
                    <a:pt x="82" y="262"/>
                  </a:lnTo>
                  <a:lnTo>
                    <a:pt x="89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3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8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5" y="238"/>
                  </a:lnTo>
                  <a:lnTo>
                    <a:pt x="328" y="226"/>
                  </a:lnTo>
                  <a:lnTo>
                    <a:pt x="330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30" y="186"/>
                  </a:lnTo>
                  <a:lnTo>
                    <a:pt x="328" y="172"/>
                  </a:lnTo>
                  <a:lnTo>
                    <a:pt x="325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3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8" y="73"/>
                  </a:lnTo>
                  <a:lnTo>
                    <a:pt x="225" y="70"/>
                  </a:lnTo>
                  <a:lnTo>
                    <a:pt x="212" y="68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54">
              <a:extLst>
                <a:ext uri="{FF2B5EF4-FFF2-40B4-BE49-F238E27FC236}">
                  <a16:creationId xmlns:a16="http://schemas.microsoft.com/office/drawing/2014/main" xmlns="" id="{AEE18EAC-2970-463D-AB49-94CF86444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1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9 w 396"/>
                <a:gd name="T15" fmla="*/ 139 h 661"/>
                <a:gd name="T16" fmla="*/ 24 w 396"/>
                <a:gd name="T17" fmla="*/ 103 h 661"/>
                <a:gd name="T18" fmla="*/ 46 w 396"/>
                <a:gd name="T19" fmla="*/ 72 h 661"/>
                <a:gd name="T20" fmla="*/ 72 w 396"/>
                <a:gd name="T21" fmla="*/ 46 h 661"/>
                <a:gd name="T22" fmla="*/ 103 w 396"/>
                <a:gd name="T23" fmla="*/ 24 h 661"/>
                <a:gd name="T24" fmla="*/ 140 w 396"/>
                <a:gd name="T25" fmla="*/ 8 h 661"/>
                <a:gd name="T26" fmla="*/ 178 w 396"/>
                <a:gd name="T27" fmla="*/ 1 h 661"/>
                <a:gd name="T28" fmla="*/ 199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9 w 396"/>
                <a:gd name="T35" fmla="*/ 33 h 661"/>
                <a:gd name="T36" fmla="*/ 338 w 396"/>
                <a:gd name="T37" fmla="*/ 58 h 661"/>
                <a:gd name="T38" fmla="*/ 363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30 w 396"/>
                <a:gd name="T61" fmla="*/ 184 h 661"/>
                <a:gd name="T62" fmla="*/ 325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3 w 396"/>
                <a:gd name="T69" fmla="*/ 96 h 661"/>
                <a:gd name="T70" fmla="*/ 261 w 396"/>
                <a:gd name="T71" fmla="*/ 82 h 661"/>
                <a:gd name="T72" fmla="*/ 238 w 396"/>
                <a:gd name="T73" fmla="*/ 71 h 661"/>
                <a:gd name="T74" fmla="*/ 212 w 396"/>
                <a:gd name="T75" fmla="*/ 66 h 661"/>
                <a:gd name="T76" fmla="*/ 199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5 w 396"/>
                <a:gd name="T85" fmla="*/ 105 h 661"/>
                <a:gd name="T86" fmla="*/ 89 w 396"/>
                <a:gd name="T87" fmla="*/ 124 h 661"/>
                <a:gd name="T88" fmla="*/ 77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1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6" y="121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40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3" y="87"/>
                  </a:lnTo>
                  <a:lnTo>
                    <a:pt x="373" y="103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6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0" y="184"/>
                  </a:lnTo>
                  <a:lnTo>
                    <a:pt x="328" y="172"/>
                  </a:lnTo>
                  <a:lnTo>
                    <a:pt x="325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3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8" y="71"/>
                  </a:lnTo>
                  <a:lnTo>
                    <a:pt x="225" y="68"/>
                  </a:lnTo>
                  <a:lnTo>
                    <a:pt x="212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85" y="66"/>
                  </a:lnTo>
                  <a:lnTo>
                    <a:pt x="172" y="68"/>
                  </a:lnTo>
                  <a:lnTo>
                    <a:pt x="159" y="71"/>
                  </a:lnTo>
                  <a:lnTo>
                    <a:pt x="147" y="77"/>
                  </a:lnTo>
                  <a:lnTo>
                    <a:pt x="136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9" y="124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185A42FF-D775-4B1F-A3E9-C42CF38518C8}"/>
              </a:ext>
            </a:extLst>
          </p:cNvPr>
          <p:cNvGrpSpPr/>
          <p:nvPr/>
        </p:nvGrpSpPr>
        <p:grpSpPr>
          <a:xfrm>
            <a:off x="8979538" y="3499804"/>
            <a:ext cx="217632" cy="222534"/>
            <a:chOff x="5564188" y="4329113"/>
            <a:chExt cx="352425" cy="360363"/>
          </a:xfrm>
          <a:solidFill>
            <a:srgbClr val="110E26"/>
          </a:solidFill>
        </p:grpSpPr>
        <p:sp>
          <p:nvSpPr>
            <p:cNvPr id="82" name="Freeform 227">
              <a:extLst>
                <a:ext uri="{FF2B5EF4-FFF2-40B4-BE49-F238E27FC236}">
                  <a16:creationId xmlns:a16="http://schemas.microsoft.com/office/drawing/2014/main" xmlns="" id="{A2E5DBE9-BE4C-45CC-8DE9-C41012A47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0" y="4329113"/>
              <a:ext cx="119063" cy="119063"/>
            </a:xfrm>
            <a:custGeom>
              <a:avLst/>
              <a:gdLst>
                <a:gd name="T0" fmla="*/ 203 w 453"/>
                <a:gd name="T1" fmla="*/ 452 h 453"/>
                <a:gd name="T2" fmla="*/ 138 w 453"/>
                <a:gd name="T3" fmla="*/ 435 h 453"/>
                <a:gd name="T4" fmla="*/ 83 w 453"/>
                <a:gd name="T5" fmla="*/ 402 h 453"/>
                <a:gd name="T6" fmla="*/ 38 w 453"/>
                <a:gd name="T7" fmla="*/ 353 h 453"/>
                <a:gd name="T8" fmla="*/ 10 w 453"/>
                <a:gd name="T9" fmla="*/ 294 h 453"/>
                <a:gd name="T10" fmla="*/ 0 w 453"/>
                <a:gd name="T11" fmla="*/ 227 h 453"/>
                <a:gd name="T12" fmla="*/ 4 w 453"/>
                <a:gd name="T13" fmla="*/ 181 h 453"/>
                <a:gd name="T14" fmla="*/ 27 w 453"/>
                <a:gd name="T15" fmla="*/ 119 h 453"/>
                <a:gd name="T16" fmla="*/ 66 w 453"/>
                <a:gd name="T17" fmla="*/ 67 h 453"/>
                <a:gd name="T18" fmla="*/ 118 w 453"/>
                <a:gd name="T19" fmla="*/ 27 h 453"/>
                <a:gd name="T20" fmla="*/ 181 w 453"/>
                <a:gd name="T21" fmla="*/ 5 h 453"/>
                <a:gd name="T22" fmla="*/ 226 w 453"/>
                <a:gd name="T23" fmla="*/ 0 h 453"/>
                <a:gd name="T24" fmla="*/ 294 w 453"/>
                <a:gd name="T25" fmla="*/ 10 h 453"/>
                <a:gd name="T26" fmla="*/ 353 w 453"/>
                <a:gd name="T27" fmla="*/ 38 h 453"/>
                <a:gd name="T28" fmla="*/ 402 w 453"/>
                <a:gd name="T29" fmla="*/ 83 h 453"/>
                <a:gd name="T30" fmla="*/ 435 w 453"/>
                <a:gd name="T31" fmla="*/ 138 h 453"/>
                <a:gd name="T32" fmla="*/ 452 w 453"/>
                <a:gd name="T33" fmla="*/ 204 h 453"/>
                <a:gd name="T34" fmla="*/ 452 w 453"/>
                <a:gd name="T35" fmla="*/ 249 h 453"/>
                <a:gd name="T36" fmla="*/ 435 w 453"/>
                <a:gd name="T37" fmla="*/ 315 h 453"/>
                <a:gd name="T38" fmla="*/ 402 w 453"/>
                <a:gd name="T39" fmla="*/ 371 h 453"/>
                <a:gd name="T40" fmla="*/ 353 w 453"/>
                <a:gd name="T41" fmla="*/ 415 h 453"/>
                <a:gd name="T42" fmla="*/ 294 w 453"/>
                <a:gd name="T43" fmla="*/ 443 h 453"/>
                <a:gd name="T44" fmla="*/ 226 w 453"/>
                <a:gd name="T45" fmla="*/ 453 h 453"/>
                <a:gd name="T46" fmla="*/ 226 w 453"/>
                <a:gd name="T47" fmla="*/ 56 h 453"/>
                <a:gd name="T48" fmla="*/ 176 w 453"/>
                <a:gd name="T49" fmla="*/ 65 h 453"/>
                <a:gd name="T50" fmla="*/ 131 w 453"/>
                <a:gd name="T51" fmla="*/ 86 h 453"/>
                <a:gd name="T52" fmla="*/ 96 w 453"/>
                <a:gd name="T53" fmla="*/ 119 h 453"/>
                <a:gd name="T54" fmla="*/ 69 w 453"/>
                <a:gd name="T55" fmla="*/ 160 h 453"/>
                <a:gd name="T56" fmla="*/ 57 w 453"/>
                <a:gd name="T57" fmla="*/ 209 h 453"/>
                <a:gd name="T58" fmla="*/ 57 w 453"/>
                <a:gd name="T59" fmla="*/ 244 h 453"/>
                <a:gd name="T60" fmla="*/ 69 w 453"/>
                <a:gd name="T61" fmla="*/ 293 h 453"/>
                <a:gd name="T62" fmla="*/ 96 w 453"/>
                <a:gd name="T63" fmla="*/ 335 h 453"/>
                <a:gd name="T64" fmla="*/ 131 w 453"/>
                <a:gd name="T65" fmla="*/ 368 h 453"/>
                <a:gd name="T66" fmla="*/ 176 w 453"/>
                <a:gd name="T67" fmla="*/ 389 h 453"/>
                <a:gd name="T68" fmla="*/ 226 w 453"/>
                <a:gd name="T69" fmla="*/ 397 h 453"/>
                <a:gd name="T70" fmla="*/ 260 w 453"/>
                <a:gd name="T71" fmla="*/ 394 h 453"/>
                <a:gd name="T72" fmla="*/ 308 w 453"/>
                <a:gd name="T73" fmla="*/ 377 h 453"/>
                <a:gd name="T74" fmla="*/ 346 w 453"/>
                <a:gd name="T75" fmla="*/ 347 h 453"/>
                <a:gd name="T76" fmla="*/ 375 w 453"/>
                <a:gd name="T77" fmla="*/ 308 h 453"/>
                <a:gd name="T78" fmla="*/ 393 w 453"/>
                <a:gd name="T79" fmla="*/ 260 h 453"/>
                <a:gd name="T80" fmla="*/ 397 w 453"/>
                <a:gd name="T81" fmla="*/ 227 h 453"/>
                <a:gd name="T82" fmla="*/ 389 w 453"/>
                <a:gd name="T83" fmla="*/ 177 h 453"/>
                <a:gd name="T84" fmla="*/ 367 w 453"/>
                <a:gd name="T85" fmla="*/ 131 h 453"/>
                <a:gd name="T86" fmla="*/ 334 w 453"/>
                <a:gd name="T87" fmla="*/ 96 h 453"/>
                <a:gd name="T88" fmla="*/ 293 w 453"/>
                <a:gd name="T89" fmla="*/ 70 h 453"/>
                <a:gd name="T90" fmla="*/ 244 w 453"/>
                <a:gd name="T91" fmla="*/ 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3">
                  <a:moveTo>
                    <a:pt x="226" y="453"/>
                  </a:moveTo>
                  <a:lnTo>
                    <a:pt x="226" y="453"/>
                  </a:lnTo>
                  <a:lnTo>
                    <a:pt x="203" y="452"/>
                  </a:lnTo>
                  <a:lnTo>
                    <a:pt x="181" y="448"/>
                  </a:lnTo>
                  <a:lnTo>
                    <a:pt x="159" y="443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6" y="387"/>
                  </a:lnTo>
                  <a:lnTo>
                    <a:pt x="51" y="371"/>
                  </a:lnTo>
                  <a:lnTo>
                    <a:pt x="38" y="353"/>
                  </a:lnTo>
                  <a:lnTo>
                    <a:pt x="27" y="334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49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8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6" y="67"/>
                  </a:lnTo>
                  <a:lnTo>
                    <a:pt x="83" y="51"/>
                  </a:lnTo>
                  <a:lnTo>
                    <a:pt x="100" y="38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59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2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38"/>
                  </a:lnTo>
                  <a:lnTo>
                    <a:pt x="370" y="51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8"/>
                  </a:lnTo>
                  <a:lnTo>
                    <a:pt x="443" y="159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49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4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0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3"/>
                  </a:lnTo>
                  <a:lnTo>
                    <a:pt x="272" y="448"/>
                  </a:lnTo>
                  <a:lnTo>
                    <a:pt x="249" y="452"/>
                  </a:lnTo>
                  <a:lnTo>
                    <a:pt x="226" y="453"/>
                  </a:lnTo>
                  <a:lnTo>
                    <a:pt x="226" y="453"/>
                  </a:lnTo>
                  <a:close/>
                  <a:moveTo>
                    <a:pt x="226" y="56"/>
                  </a:moveTo>
                  <a:lnTo>
                    <a:pt x="226" y="56"/>
                  </a:lnTo>
                  <a:lnTo>
                    <a:pt x="209" y="57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0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1"/>
                  </a:lnTo>
                  <a:lnTo>
                    <a:pt x="77" y="145"/>
                  </a:lnTo>
                  <a:lnTo>
                    <a:pt x="69" y="160"/>
                  </a:lnTo>
                  <a:lnTo>
                    <a:pt x="64" y="177"/>
                  </a:lnTo>
                  <a:lnTo>
                    <a:pt x="59" y="193"/>
                  </a:lnTo>
                  <a:lnTo>
                    <a:pt x="57" y="209"/>
                  </a:lnTo>
                  <a:lnTo>
                    <a:pt x="56" y="227"/>
                  </a:lnTo>
                  <a:lnTo>
                    <a:pt x="56" y="227"/>
                  </a:lnTo>
                  <a:lnTo>
                    <a:pt x="57" y="244"/>
                  </a:lnTo>
                  <a:lnTo>
                    <a:pt x="59" y="260"/>
                  </a:lnTo>
                  <a:lnTo>
                    <a:pt x="64" y="278"/>
                  </a:lnTo>
                  <a:lnTo>
                    <a:pt x="69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118" y="357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0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0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7"/>
                  </a:lnTo>
                  <a:lnTo>
                    <a:pt x="346" y="347"/>
                  </a:lnTo>
                  <a:lnTo>
                    <a:pt x="357" y="335"/>
                  </a:lnTo>
                  <a:lnTo>
                    <a:pt x="367" y="322"/>
                  </a:lnTo>
                  <a:lnTo>
                    <a:pt x="375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0"/>
                  </a:lnTo>
                  <a:lnTo>
                    <a:pt x="396" y="244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0"/>
                  </a:lnTo>
                  <a:lnTo>
                    <a:pt x="375" y="145"/>
                  </a:lnTo>
                  <a:lnTo>
                    <a:pt x="367" y="131"/>
                  </a:lnTo>
                  <a:lnTo>
                    <a:pt x="357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0" y="61"/>
                  </a:lnTo>
                  <a:lnTo>
                    <a:pt x="244" y="57"/>
                  </a:lnTo>
                  <a:lnTo>
                    <a:pt x="226" y="56"/>
                  </a:lnTo>
                  <a:lnTo>
                    <a:pt x="22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28">
              <a:extLst>
                <a:ext uri="{FF2B5EF4-FFF2-40B4-BE49-F238E27FC236}">
                  <a16:creationId xmlns:a16="http://schemas.microsoft.com/office/drawing/2014/main" xmlns="" id="{759F8288-B0E8-4BF7-B767-1F2D67C0C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188" y="4464051"/>
              <a:ext cx="179388" cy="225425"/>
            </a:xfrm>
            <a:custGeom>
              <a:avLst/>
              <a:gdLst>
                <a:gd name="T0" fmla="*/ 226 w 679"/>
                <a:gd name="T1" fmla="*/ 850 h 850"/>
                <a:gd name="T2" fmla="*/ 220 w 679"/>
                <a:gd name="T3" fmla="*/ 849 h 850"/>
                <a:gd name="T4" fmla="*/ 210 w 679"/>
                <a:gd name="T5" fmla="*/ 845 h 850"/>
                <a:gd name="T6" fmla="*/ 203 w 679"/>
                <a:gd name="T7" fmla="*/ 838 h 850"/>
                <a:gd name="T8" fmla="*/ 199 w 679"/>
                <a:gd name="T9" fmla="*/ 828 h 850"/>
                <a:gd name="T10" fmla="*/ 198 w 679"/>
                <a:gd name="T11" fmla="*/ 470 h 850"/>
                <a:gd name="T12" fmla="*/ 174 w 679"/>
                <a:gd name="T13" fmla="*/ 453 h 850"/>
                <a:gd name="T14" fmla="*/ 133 w 679"/>
                <a:gd name="T15" fmla="*/ 416 h 850"/>
                <a:gd name="T16" fmla="*/ 96 w 679"/>
                <a:gd name="T17" fmla="*/ 373 h 850"/>
                <a:gd name="T18" fmla="*/ 64 w 679"/>
                <a:gd name="T19" fmla="*/ 322 h 850"/>
                <a:gd name="T20" fmla="*/ 39 w 679"/>
                <a:gd name="T21" fmla="*/ 266 h 850"/>
                <a:gd name="T22" fmla="*/ 20 w 679"/>
                <a:gd name="T23" fmla="*/ 204 h 850"/>
                <a:gd name="T24" fmla="*/ 7 w 679"/>
                <a:gd name="T25" fmla="*/ 137 h 850"/>
                <a:gd name="T26" fmla="*/ 0 w 679"/>
                <a:gd name="T27" fmla="*/ 66 h 850"/>
                <a:gd name="T28" fmla="*/ 0 w 679"/>
                <a:gd name="T29" fmla="*/ 28 h 850"/>
                <a:gd name="T30" fmla="*/ 2 w 679"/>
                <a:gd name="T31" fmla="*/ 17 h 850"/>
                <a:gd name="T32" fmla="*/ 8 w 679"/>
                <a:gd name="T33" fmla="*/ 8 h 850"/>
                <a:gd name="T34" fmla="*/ 17 w 679"/>
                <a:gd name="T35" fmla="*/ 2 h 850"/>
                <a:gd name="T36" fmla="*/ 28 w 679"/>
                <a:gd name="T37" fmla="*/ 0 h 850"/>
                <a:gd name="T38" fmla="*/ 651 w 679"/>
                <a:gd name="T39" fmla="*/ 0 h 850"/>
                <a:gd name="T40" fmla="*/ 662 w 679"/>
                <a:gd name="T41" fmla="*/ 2 h 850"/>
                <a:gd name="T42" fmla="*/ 671 w 679"/>
                <a:gd name="T43" fmla="*/ 8 h 850"/>
                <a:gd name="T44" fmla="*/ 677 w 679"/>
                <a:gd name="T45" fmla="*/ 17 h 850"/>
                <a:gd name="T46" fmla="*/ 679 w 679"/>
                <a:gd name="T47" fmla="*/ 28 h 850"/>
                <a:gd name="T48" fmla="*/ 678 w 679"/>
                <a:gd name="T49" fmla="*/ 66 h 850"/>
                <a:gd name="T50" fmla="*/ 672 w 679"/>
                <a:gd name="T51" fmla="*/ 137 h 850"/>
                <a:gd name="T52" fmla="*/ 659 w 679"/>
                <a:gd name="T53" fmla="*/ 204 h 850"/>
                <a:gd name="T54" fmla="*/ 640 w 679"/>
                <a:gd name="T55" fmla="*/ 266 h 850"/>
                <a:gd name="T56" fmla="*/ 615 w 679"/>
                <a:gd name="T57" fmla="*/ 322 h 850"/>
                <a:gd name="T58" fmla="*/ 583 w 679"/>
                <a:gd name="T59" fmla="*/ 373 h 850"/>
                <a:gd name="T60" fmla="*/ 546 w 679"/>
                <a:gd name="T61" fmla="*/ 416 h 850"/>
                <a:gd name="T62" fmla="*/ 505 w 679"/>
                <a:gd name="T63" fmla="*/ 453 h 850"/>
                <a:gd name="T64" fmla="*/ 481 w 679"/>
                <a:gd name="T65" fmla="*/ 822 h 850"/>
                <a:gd name="T66" fmla="*/ 480 w 679"/>
                <a:gd name="T67" fmla="*/ 828 h 850"/>
                <a:gd name="T68" fmla="*/ 476 w 679"/>
                <a:gd name="T69" fmla="*/ 838 h 850"/>
                <a:gd name="T70" fmla="*/ 468 w 679"/>
                <a:gd name="T71" fmla="*/ 845 h 850"/>
                <a:gd name="T72" fmla="*/ 458 w 679"/>
                <a:gd name="T73" fmla="*/ 849 h 850"/>
                <a:gd name="T74" fmla="*/ 453 w 679"/>
                <a:gd name="T75" fmla="*/ 850 h 850"/>
                <a:gd name="T76" fmla="*/ 425 w 679"/>
                <a:gd name="T77" fmla="*/ 794 h 850"/>
                <a:gd name="T78" fmla="*/ 425 w 679"/>
                <a:gd name="T79" fmla="*/ 453 h 850"/>
                <a:gd name="T80" fmla="*/ 428 w 679"/>
                <a:gd name="T81" fmla="*/ 439 h 850"/>
                <a:gd name="T82" fmla="*/ 439 w 679"/>
                <a:gd name="T83" fmla="*/ 429 h 850"/>
                <a:gd name="T84" fmla="*/ 459 w 679"/>
                <a:gd name="T85" fmla="*/ 416 h 850"/>
                <a:gd name="T86" fmla="*/ 497 w 679"/>
                <a:gd name="T87" fmla="*/ 386 h 850"/>
                <a:gd name="T88" fmla="*/ 529 w 679"/>
                <a:gd name="T89" fmla="*/ 349 h 850"/>
                <a:gd name="T90" fmla="*/ 557 w 679"/>
                <a:gd name="T91" fmla="*/ 308 h 850"/>
                <a:gd name="T92" fmla="*/ 580 w 679"/>
                <a:gd name="T93" fmla="*/ 260 h 850"/>
                <a:gd name="T94" fmla="*/ 600 w 679"/>
                <a:gd name="T95" fmla="*/ 208 h 850"/>
                <a:gd name="T96" fmla="*/ 613 w 679"/>
                <a:gd name="T97" fmla="*/ 150 h 850"/>
                <a:gd name="T98" fmla="*/ 621 w 679"/>
                <a:gd name="T99" fmla="*/ 89 h 850"/>
                <a:gd name="T100" fmla="*/ 56 w 679"/>
                <a:gd name="T101" fmla="*/ 56 h 850"/>
                <a:gd name="T102" fmla="*/ 58 w 679"/>
                <a:gd name="T103" fmla="*/ 89 h 850"/>
                <a:gd name="T104" fmla="*/ 66 w 679"/>
                <a:gd name="T105" fmla="*/ 150 h 850"/>
                <a:gd name="T106" fmla="*/ 79 w 679"/>
                <a:gd name="T107" fmla="*/ 208 h 850"/>
                <a:gd name="T108" fmla="*/ 98 w 679"/>
                <a:gd name="T109" fmla="*/ 260 h 850"/>
                <a:gd name="T110" fmla="*/ 122 w 679"/>
                <a:gd name="T111" fmla="*/ 308 h 850"/>
                <a:gd name="T112" fmla="*/ 149 w 679"/>
                <a:gd name="T113" fmla="*/ 349 h 850"/>
                <a:gd name="T114" fmla="*/ 182 w 679"/>
                <a:gd name="T115" fmla="*/ 386 h 850"/>
                <a:gd name="T116" fmla="*/ 220 w 679"/>
                <a:gd name="T117" fmla="*/ 416 h 850"/>
                <a:gd name="T118" fmla="*/ 240 w 679"/>
                <a:gd name="T119" fmla="*/ 429 h 850"/>
                <a:gd name="T120" fmla="*/ 250 w 679"/>
                <a:gd name="T121" fmla="*/ 439 h 850"/>
                <a:gd name="T122" fmla="*/ 254 w 679"/>
                <a:gd name="T123" fmla="*/ 453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9" h="850">
                  <a:moveTo>
                    <a:pt x="453" y="850"/>
                  </a:moveTo>
                  <a:lnTo>
                    <a:pt x="226" y="850"/>
                  </a:lnTo>
                  <a:lnTo>
                    <a:pt x="226" y="850"/>
                  </a:lnTo>
                  <a:lnTo>
                    <a:pt x="220" y="849"/>
                  </a:lnTo>
                  <a:lnTo>
                    <a:pt x="215" y="848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4" y="453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79" y="348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5"/>
                  </a:lnTo>
                  <a:lnTo>
                    <a:pt x="20" y="204"/>
                  </a:lnTo>
                  <a:lnTo>
                    <a:pt x="13" y="171"/>
                  </a:lnTo>
                  <a:lnTo>
                    <a:pt x="7" y="137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4" y="13"/>
                  </a:lnTo>
                  <a:lnTo>
                    <a:pt x="677" y="17"/>
                  </a:lnTo>
                  <a:lnTo>
                    <a:pt x="679" y="23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8" y="66"/>
                  </a:lnTo>
                  <a:lnTo>
                    <a:pt x="676" y="102"/>
                  </a:lnTo>
                  <a:lnTo>
                    <a:pt x="672" y="137"/>
                  </a:lnTo>
                  <a:lnTo>
                    <a:pt x="666" y="171"/>
                  </a:lnTo>
                  <a:lnTo>
                    <a:pt x="659" y="204"/>
                  </a:lnTo>
                  <a:lnTo>
                    <a:pt x="650" y="235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8"/>
                  </a:lnTo>
                  <a:lnTo>
                    <a:pt x="583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3"/>
                  </a:lnTo>
                  <a:lnTo>
                    <a:pt x="481" y="470"/>
                  </a:lnTo>
                  <a:lnTo>
                    <a:pt x="481" y="822"/>
                  </a:lnTo>
                  <a:lnTo>
                    <a:pt x="481" y="822"/>
                  </a:lnTo>
                  <a:lnTo>
                    <a:pt x="480" y="828"/>
                  </a:lnTo>
                  <a:lnTo>
                    <a:pt x="479" y="833"/>
                  </a:lnTo>
                  <a:lnTo>
                    <a:pt x="476" y="838"/>
                  </a:lnTo>
                  <a:lnTo>
                    <a:pt x="472" y="842"/>
                  </a:lnTo>
                  <a:lnTo>
                    <a:pt x="468" y="845"/>
                  </a:lnTo>
                  <a:lnTo>
                    <a:pt x="464" y="848"/>
                  </a:lnTo>
                  <a:lnTo>
                    <a:pt x="458" y="849"/>
                  </a:lnTo>
                  <a:lnTo>
                    <a:pt x="453" y="850"/>
                  </a:lnTo>
                  <a:lnTo>
                    <a:pt x="453" y="850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6" y="446"/>
                  </a:lnTo>
                  <a:lnTo>
                    <a:pt x="428" y="439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8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49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0" y="260"/>
                  </a:lnTo>
                  <a:lnTo>
                    <a:pt x="590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0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6" y="150"/>
                  </a:lnTo>
                  <a:lnTo>
                    <a:pt x="72" y="180"/>
                  </a:lnTo>
                  <a:lnTo>
                    <a:pt x="79" y="208"/>
                  </a:lnTo>
                  <a:lnTo>
                    <a:pt x="89" y="234"/>
                  </a:lnTo>
                  <a:lnTo>
                    <a:pt x="98" y="260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49"/>
                  </a:lnTo>
                  <a:lnTo>
                    <a:pt x="165" y="369"/>
                  </a:lnTo>
                  <a:lnTo>
                    <a:pt x="182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39"/>
                  </a:lnTo>
                  <a:lnTo>
                    <a:pt x="253" y="446"/>
                  </a:lnTo>
                  <a:lnTo>
                    <a:pt x="254" y="453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29">
              <a:extLst>
                <a:ext uri="{FF2B5EF4-FFF2-40B4-BE49-F238E27FC236}">
                  <a16:creationId xmlns:a16="http://schemas.microsoft.com/office/drawing/2014/main" xmlns="" id="{81513F62-6E21-4713-BD88-6AF654294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464051"/>
              <a:ext cx="46038" cy="119063"/>
            </a:xfrm>
            <a:custGeom>
              <a:avLst/>
              <a:gdLst>
                <a:gd name="T0" fmla="*/ 85 w 170"/>
                <a:gd name="T1" fmla="*/ 453 h 453"/>
                <a:gd name="T2" fmla="*/ 85 w 170"/>
                <a:gd name="T3" fmla="*/ 453 h 453"/>
                <a:gd name="T4" fmla="*/ 80 w 170"/>
                <a:gd name="T5" fmla="*/ 453 h 453"/>
                <a:gd name="T6" fmla="*/ 75 w 170"/>
                <a:gd name="T7" fmla="*/ 451 h 453"/>
                <a:gd name="T8" fmla="*/ 70 w 170"/>
                <a:gd name="T9" fmla="*/ 449 h 453"/>
                <a:gd name="T10" fmla="*/ 66 w 170"/>
                <a:gd name="T11" fmla="*/ 445 h 453"/>
                <a:gd name="T12" fmla="*/ 8 w 170"/>
                <a:gd name="T13" fmla="*/ 389 h 453"/>
                <a:gd name="T14" fmla="*/ 8 w 170"/>
                <a:gd name="T15" fmla="*/ 389 h 453"/>
                <a:gd name="T16" fmla="*/ 5 w 170"/>
                <a:gd name="T17" fmla="*/ 384 h 453"/>
                <a:gd name="T18" fmla="*/ 2 w 170"/>
                <a:gd name="T19" fmla="*/ 379 h 453"/>
                <a:gd name="T20" fmla="*/ 0 w 170"/>
                <a:gd name="T21" fmla="*/ 373 h 453"/>
                <a:gd name="T22" fmla="*/ 0 w 170"/>
                <a:gd name="T23" fmla="*/ 367 h 453"/>
                <a:gd name="T24" fmla="*/ 28 w 170"/>
                <a:gd name="T25" fmla="*/ 26 h 453"/>
                <a:gd name="T26" fmla="*/ 28 w 170"/>
                <a:gd name="T27" fmla="*/ 26 h 453"/>
                <a:gd name="T28" fmla="*/ 29 w 170"/>
                <a:gd name="T29" fmla="*/ 21 h 453"/>
                <a:gd name="T30" fmla="*/ 31 w 170"/>
                <a:gd name="T31" fmla="*/ 16 h 453"/>
                <a:gd name="T32" fmla="*/ 35 w 170"/>
                <a:gd name="T33" fmla="*/ 11 h 453"/>
                <a:gd name="T34" fmla="*/ 38 w 170"/>
                <a:gd name="T35" fmla="*/ 8 h 453"/>
                <a:gd name="T36" fmla="*/ 42 w 170"/>
                <a:gd name="T37" fmla="*/ 4 h 453"/>
                <a:gd name="T38" fmla="*/ 47 w 170"/>
                <a:gd name="T39" fmla="*/ 2 h 453"/>
                <a:gd name="T40" fmla="*/ 52 w 170"/>
                <a:gd name="T41" fmla="*/ 1 h 453"/>
                <a:gd name="T42" fmla="*/ 57 w 170"/>
                <a:gd name="T43" fmla="*/ 0 h 453"/>
                <a:gd name="T44" fmla="*/ 113 w 170"/>
                <a:gd name="T45" fmla="*/ 0 h 453"/>
                <a:gd name="T46" fmla="*/ 113 w 170"/>
                <a:gd name="T47" fmla="*/ 0 h 453"/>
                <a:gd name="T48" fmla="*/ 119 w 170"/>
                <a:gd name="T49" fmla="*/ 1 h 453"/>
                <a:gd name="T50" fmla="*/ 124 w 170"/>
                <a:gd name="T51" fmla="*/ 2 h 453"/>
                <a:gd name="T52" fmla="*/ 128 w 170"/>
                <a:gd name="T53" fmla="*/ 4 h 453"/>
                <a:gd name="T54" fmla="*/ 132 w 170"/>
                <a:gd name="T55" fmla="*/ 8 h 453"/>
                <a:gd name="T56" fmla="*/ 137 w 170"/>
                <a:gd name="T57" fmla="*/ 11 h 453"/>
                <a:gd name="T58" fmla="*/ 140 w 170"/>
                <a:gd name="T59" fmla="*/ 16 h 453"/>
                <a:gd name="T60" fmla="*/ 141 w 170"/>
                <a:gd name="T61" fmla="*/ 21 h 453"/>
                <a:gd name="T62" fmla="*/ 142 w 170"/>
                <a:gd name="T63" fmla="*/ 26 h 453"/>
                <a:gd name="T64" fmla="*/ 170 w 170"/>
                <a:gd name="T65" fmla="*/ 367 h 453"/>
                <a:gd name="T66" fmla="*/ 170 w 170"/>
                <a:gd name="T67" fmla="*/ 367 h 453"/>
                <a:gd name="T68" fmla="*/ 170 w 170"/>
                <a:gd name="T69" fmla="*/ 373 h 453"/>
                <a:gd name="T70" fmla="*/ 169 w 170"/>
                <a:gd name="T71" fmla="*/ 379 h 453"/>
                <a:gd name="T72" fmla="*/ 166 w 170"/>
                <a:gd name="T73" fmla="*/ 384 h 453"/>
                <a:gd name="T74" fmla="*/ 162 w 170"/>
                <a:gd name="T75" fmla="*/ 389 h 453"/>
                <a:gd name="T76" fmla="*/ 105 w 170"/>
                <a:gd name="T77" fmla="*/ 445 h 453"/>
                <a:gd name="T78" fmla="*/ 105 w 170"/>
                <a:gd name="T79" fmla="*/ 445 h 453"/>
                <a:gd name="T80" fmla="*/ 101 w 170"/>
                <a:gd name="T81" fmla="*/ 449 h 453"/>
                <a:gd name="T82" fmla="*/ 96 w 170"/>
                <a:gd name="T83" fmla="*/ 451 h 453"/>
                <a:gd name="T84" fmla="*/ 91 w 170"/>
                <a:gd name="T85" fmla="*/ 453 h 453"/>
                <a:gd name="T86" fmla="*/ 85 w 170"/>
                <a:gd name="T87" fmla="*/ 453 h 453"/>
                <a:gd name="T88" fmla="*/ 85 w 170"/>
                <a:gd name="T89" fmla="*/ 453 h 453"/>
                <a:gd name="T90" fmla="*/ 58 w 170"/>
                <a:gd name="T91" fmla="*/ 357 h 453"/>
                <a:gd name="T92" fmla="*/ 85 w 170"/>
                <a:gd name="T93" fmla="*/ 385 h 453"/>
                <a:gd name="T94" fmla="*/ 112 w 170"/>
                <a:gd name="T95" fmla="*/ 357 h 453"/>
                <a:gd name="T96" fmla="*/ 88 w 170"/>
                <a:gd name="T97" fmla="*/ 56 h 453"/>
                <a:gd name="T98" fmla="*/ 83 w 170"/>
                <a:gd name="T99" fmla="*/ 56 h 453"/>
                <a:gd name="T100" fmla="*/ 58 w 170"/>
                <a:gd name="T101" fmla="*/ 3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3">
                  <a:moveTo>
                    <a:pt x="85" y="453"/>
                  </a:moveTo>
                  <a:lnTo>
                    <a:pt x="85" y="453"/>
                  </a:lnTo>
                  <a:lnTo>
                    <a:pt x="80" y="453"/>
                  </a:lnTo>
                  <a:lnTo>
                    <a:pt x="75" y="451"/>
                  </a:lnTo>
                  <a:lnTo>
                    <a:pt x="70" y="449"/>
                  </a:lnTo>
                  <a:lnTo>
                    <a:pt x="66" y="445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4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9" y="1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2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5"/>
                  </a:lnTo>
                  <a:lnTo>
                    <a:pt x="105" y="445"/>
                  </a:lnTo>
                  <a:lnTo>
                    <a:pt x="101" y="449"/>
                  </a:lnTo>
                  <a:lnTo>
                    <a:pt x="96" y="451"/>
                  </a:lnTo>
                  <a:lnTo>
                    <a:pt x="91" y="453"/>
                  </a:lnTo>
                  <a:lnTo>
                    <a:pt x="85" y="453"/>
                  </a:lnTo>
                  <a:lnTo>
                    <a:pt x="85" y="453"/>
                  </a:lnTo>
                  <a:close/>
                  <a:moveTo>
                    <a:pt x="58" y="357"/>
                  </a:moveTo>
                  <a:lnTo>
                    <a:pt x="85" y="385"/>
                  </a:lnTo>
                  <a:lnTo>
                    <a:pt x="112" y="357"/>
                  </a:lnTo>
                  <a:lnTo>
                    <a:pt x="88" y="56"/>
                  </a:lnTo>
                  <a:lnTo>
                    <a:pt x="83" y="56"/>
                  </a:lnTo>
                  <a:lnTo>
                    <a:pt x="58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30">
              <a:extLst>
                <a:ext uri="{FF2B5EF4-FFF2-40B4-BE49-F238E27FC236}">
                  <a16:creationId xmlns:a16="http://schemas.microsoft.com/office/drawing/2014/main" xmlns="" id="{D2EFE23B-AA17-4FEE-A527-DB6DECDA2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4343401"/>
              <a:ext cx="173038" cy="225425"/>
            </a:xfrm>
            <a:custGeom>
              <a:avLst/>
              <a:gdLst>
                <a:gd name="T0" fmla="*/ 625 w 653"/>
                <a:gd name="T1" fmla="*/ 851 h 851"/>
                <a:gd name="T2" fmla="*/ 86 w 653"/>
                <a:gd name="T3" fmla="*/ 851 h 851"/>
                <a:gd name="T4" fmla="*/ 86 w 653"/>
                <a:gd name="T5" fmla="*/ 851 h 851"/>
                <a:gd name="T6" fmla="*/ 80 w 653"/>
                <a:gd name="T7" fmla="*/ 850 h 851"/>
                <a:gd name="T8" fmla="*/ 75 w 653"/>
                <a:gd name="T9" fmla="*/ 849 h 851"/>
                <a:gd name="T10" fmla="*/ 70 w 653"/>
                <a:gd name="T11" fmla="*/ 846 h 851"/>
                <a:gd name="T12" fmla="*/ 66 w 653"/>
                <a:gd name="T13" fmla="*/ 843 h 851"/>
                <a:gd name="T14" fmla="*/ 62 w 653"/>
                <a:gd name="T15" fmla="*/ 839 h 851"/>
                <a:gd name="T16" fmla="*/ 60 w 653"/>
                <a:gd name="T17" fmla="*/ 834 h 851"/>
                <a:gd name="T18" fmla="*/ 58 w 653"/>
                <a:gd name="T19" fmla="*/ 829 h 851"/>
                <a:gd name="T20" fmla="*/ 58 w 653"/>
                <a:gd name="T21" fmla="*/ 823 h 851"/>
                <a:gd name="T22" fmla="*/ 58 w 653"/>
                <a:gd name="T23" fmla="*/ 823 h 851"/>
                <a:gd name="T24" fmla="*/ 58 w 653"/>
                <a:gd name="T25" fmla="*/ 816 h 851"/>
                <a:gd name="T26" fmla="*/ 60 w 653"/>
                <a:gd name="T27" fmla="*/ 811 h 851"/>
                <a:gd name="T28" fmla="*/ 62 w 653"/>
                <a:gd name="T29" fmla="*/ 806 h 851"/>
                <a:gd name="T30" fmla="*/ 66 w 653"/>
                <a:gd name="T31" fmla="*/ 802 h 851"/>
                <a:gd name="T32" fmla="*/ 70 w 653"/>
                <a:gd name="T33" fmla="*/ 799 h 851"/>
                <a:gd name="T34" fmla="*/ 75 w 653"/>
                <a:gd name="T35" fmla="*/ 796 h 851"/>
                <a:gd name="T36" fmla="*/ 80 w 653"/>
                <a:gd name="T37" fmla="*/ 794 h 851"/>
                <a:gd name="T38" fmla="*/ 86 w 653"/>
                <a:gd name="T39" fmla="*/ 794 h 851"/>
                <a:gd name="T40" fmla="*/ 596 w 653"/>
                <a:gd name="T41" fmla="*/ 794 h 851"/>
                <a:gd name="T42" fmla="*/ 596 w 653"/>
                <a:gd name="T43" fmla="*/ 57 h 851"/>
                <a:gd name="T44" fmla="*/ 29 w 653"/>
                <a:gd name="T45" fmla="*/ 57 h 851"/>
                <a:gd name="T46" fmla="*/ 29 w 653"/>
                <a:gd name="T47" fmla="*/ 57 h 851"/>
                <a:gd name="T48" fmla="*/ 24 w 653"/>
                <a:gd name="T49" fmla="*/ 57 h 851"/>
                <a:gd name="T50" fmla="*/ 19 w 653"/>
                <a:gd name="T51" fmla="*/ 55 h 851"/>
                <a:gd name="T52" fmla="*/ 13 w 653"/>
                <a:gd name="T53" fmla="*/ 53 h 851"/>
                <a:gd name="T54" fmla="*/ 9 w 653"/>
                <a:gd name="T55" fmla="*/ 49 h 851"/>
                <a:gd name="T56" fmla="*/ 5 w 653"/>
                <a:gd name="T57" fmla="*/ 45 h 851"/>
                <a:gd name="T58" fmla="*/ 3 w 653"/>
                <a:gd name="T59" fmla="*/ 40 h 851"/>
                <a:gd name="T60" fmla="*/ 1 w 653"/>
                <a:gd name="T61" fmla="*/ 35 h 851"/>
                <a:gd name="T62" fmla="*/ 0 w 653"/>
                <a:gd name="T63" fmla="*/ 29 h 851"/>
                <a:gd name="T64" fmla="*/ 0 w 653"/>
                <a:gd name="T65" fmla="*/ 29 h 851"/>
                <a:gd name="T66" fmla="*/ 1 w 653"/>
                <a:gd name="T67" fmla="*/ 24 h 851"/>
                <a:gd name="T68" fmla="*/ 3 w 653"/>
                <a:gd name="T69" fmla="*/ 18 h 851"/>
                <a:gd name="T70" fmla="*/ 5 w 653"/>
                <a:gd name="T71" fmla="*/ 14 h 851"/>
                <a:gd name="T72" fmla="*/ 9 w 653"/>
                <a:gd name="T73" fmla="*/ 9 h 851"/>
                <a:gd name="T74" fmla="*/ 13 w 653"/>
                <a:gd name="T75" fmla="*/ 6 h 851"/>
                <a:gd name="T76" fmla="*/ 19 w 653"/>
                <a:gd name="T77" fmla="*/ 2 h 851"/>
                <a:gd name="T78" fmla="*/ 24 w 653"/>
                <a:gd name="T79" fmla="*/ 1 h 851"/>
                <a:gd name="T80" fmla="*/ 29 w 653"/>
                <a:gd name="T81" fmla="*/ 0 h 851"/>
                <a:gd name="T82" fmla="*/ 625 w 653"/>
                <a:gd name="T83" fmla="*/ 0 h 851"/>
                <a:gd name="T84" fmla="*/ 625 w 653"/>
                <a:gd name="T85" fmla="*/ 0 h 851"/>
                <a:gd name="T86" fmla="*/ 630 w 653"/>
                <a:gd name="T87" fmla="*/ 1 h 851"/>
                <a:gd name="T88" fmla="*/ 636 w 653"/>
                <a:gd name="T89" fmla="*/ 2 h 851"/>
                <a:gd name="T90" fmla="*/ 640 w 653"/>
                <a:gd name="T91" fmla="*/ 6 h 851"/>
                <a:gd name="T92" fmla="*/ 645 w 653"/>
                <a:gd name="T93" fmla="*/ 9 h 851"/>
                <a:gd name="T94" fmla="*/ 648 w 653"/>
                <a:gd name="T95" fmla="*/ 14 h 851"/>
                <a:gd name="T96" fmla="*/ 651 w 653"/>
                <a:gd name="T97" fmla="*/ 18 h 851"/>
                <a:gd name="T98" fmla="*/ 652 w 653"/>
                <a:gd name="T99" fmla="*/ 24 h 851"/>
                <a:gd name="T100" fmla="*/ 653 w 653"/>
                <a:gd name="T101" fmla="*/ 29 h 851"/>
                <a:gd name="T102" fmla="*/ 653 w 653"/>
                <a:gd name="T103" fmla="*/ 823 h 851"/>
                <a:gd name="T104" fmla="*/ 653 w 653"/>
                <a:gd name="T105" fmla="*/ 823 h 851"/>
                <a:gd name="T106" fmla="*/ 652 w 653"/>
                <a:gd name="T107" fmla="*/ 829 h 851"/>
                <a:gd name="T108" fmla="*/ 651 w 653"/>
                <a:gd name="T109" fmla="*/ 834 h 851"/>
                <a:gd name="T110" fmla="*/ 648 w 653"/>
                <a:gd name="T111" fmla="*/ 839 h 851"/>
                <a:gd name="T112" fmla="*/ 645 w 653"/>
                <a:gd name="T113" fmla="*/ 843 h 851"/>
                <a:gd name="T114" fmla="*/ 640 w 653"/>
                <a:gd name="T115" fmla="*/ 846 h 851"/>
                <a:gd name="T116" fmla="*/ 636 w 653"/>
                <a:gd name="T117" fmla="*/ 849 h 851"/>
                <a:gd name="T118" fmla="*/ 630 w 653"/>
                <a:gd name="T119" fmla="*/ 850 h 851"/>
                <a:gd name="T120" fmla="*/ 625 w 653"/>
                <a:gd name="T121" fmla="*/ 851 h 851"/>
                <a:gd name="T122" fmla="*/ 625 w 653"/>
                <a:gd name="T123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3" h="851">
                  <a:moveTo>
                    <a:pt x="625" y="851"/>
                  </a:moveTo>
                  <a:lnTo>
                    <a:pt x="86" y="851"/>
                  </a:lnTo>
                  <a:lnTo>
                    <a:pt x="86" y="851"/>
                  </a:lnTo>
                  <a:lnTo>
                    <a:pt x="80" y="850"/>
                  </a:lnTo>
                  <a:lnTo>
                    <a:pt x="75" y="849"/>
                  </a:lnTo>
                  <a:lnTo>
                    <a:pt x="70" y="846"/>
                  </a:lnTo>
                  <a:lnTo>
                    <a:pt x="66" y="843"/>
                  </a:lnTo>
                  <a:lnTo>
                    <a:pt x="62" y="839"/>
                  </a:lnTo>
                  <a:lnTo>
                    <a:pt x="60" y="834"/>
                  </a:lnTo>
                  <a:lnTo>
                    <a:pt x="58" y="829"/>
                  </a:lnTo>
                  <a:lnTo>
                    <a:pt x="58" y="823"/>
                  </a:lnTo>
                  <a:lnTo>
                    <a:pt x="58" y="823"/>
                  </a:lnTo>
                  <a:lnTo>
                    <a:pt x="58" y="816"/>
                  </a:lnTo>
                  <a:lnTo>
                    <a:pt x="60" y="811"/>
                  </a:lnTo>
                  <a:lnTo>
                    <a:pt x="62" y="806"/>
                  </a:lnTo>
                  <a:lnTo>
                    <a:pt x="66" y="802"/>
                  </a:lnTo>
                  <a:lnTo>
                    <a:pt x="70" y="799"/>
                  </a:lnTo>
                  <a:lnTo>
                    <a:pt x="75" y="796"/>
                  </a:lnTo>
                  <a:lnTo>
                    <a:pt x="80" y="794"/>
                  </a:lnTo>
                  <a:lnTo>
                    <a:pt x="86" y="794"/>
                  </a:lnTo>
                  <a:lnTo>
                    <a:pt x="596" y="794"/>
                  </a:lnTo>
                  <a:lnTo>
                    <a:pt x="596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9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625" y="0"/>
                  </a:lnTo>
                  <a:lnTo>
                    <a:pt x="625" y="0"/>
                  </a:lnTo>
                  <a:lnTo>
                    <a:pt x="630" y="1"/>
                  </a:lnTo>
                  <a:lnTo>
                    <a:pt x="636" y="2"/>
                  </a:lnTo>
                  <a:lnTo>
                    <a:pt x="640" y="6"/>
                  </a:lnTo>
                  <a:lnTo>
                    <a:pt x="645" y="9"/>
                  </a:lnTo>
                  <a:lnTo>
                    <a:pt x="648" y="14"/>
                  </a:lnTo>
                  <a:lnTo>
                    <a:pt x="651" y="18"/>
                  </a:lnTo>
                  <a:lnTo>
                    <a:pt x="652" y="24"/>
                  </a:lnTo>
                  <a:lnTo>
                    <a:pt x="653" y="29"/>
                  </a:lnTo>
                  <a:lnTo>
                    <a:pt x="653" y="823"/>
                  </a:lnTo>
                  <a:lnTo>
                    <a:pt x="653" y="823"/>
                  </a:lnTo>
                  <a:lnTo>
                    <a:pt x="652" y="829"/>
                  </a:lnTo>
                  <a:lnTo>
                    <a:pt x="651" y="834"/>
                  </a:lnTo>
                  <a:lnTo>
                    <a:pt x="648" y="839"/>
                  </a:lnTo>
                  <a:lnTo>
                    <a:pt x="645" y="843"/>
                  </a:lnTo>
                  <a:lnTo>
                    <a:pt x="640" y="846"/>
                  </a:lnTo>
                  <a:lnTo>
                    <a:pt x="636" y="849"/>
                  </a:lnTo>
                  <a:lnTo>
                    <a:pt x="630" y="850"/>
                  </a:lnTo>
                  <a:lnTo>
                    <a:pt x="625" y="851"/>
                  </a:lnTo>
                  <a:lnTo>
                    <a:pt x="625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1">
              <a:extLst>
                <a:ext uri="{FF2B5EF4-FFF2-40B4-BE49-F238E27FC236}">
                  <a16:creationId xmlns:a16="http://schemas.microsoft.com/office/drawing/2014/main" xmlns="" id="{3CE3AEF7-7826-4BFD-8F7B-2731CD07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4389438"/>
              <a:ext cx="92075" cy="119063"/>
            </a:xfrm>
            <a:custGeom>
              <a:avLst/>
              <a:gdLst>
                <a:gd name="T0" fmla="*/ 324 w 352"/>
                <a:gd name="T1" fmla="*/ 450 h 450"/>
                <a:gd name="T2" fmla="*/ 315 w 352"/>
                <a:gd name="T3" fmla="*/ 449 h 450"/>
                <a:gd name="T4" fmla="*/ 308 w 352"/>
                <a:gd name="T5" fmla="*/ 446 h 450"/>
                <a:gd name="T6" fmla="*/ 302 w 352"/>
                <a:gd name="T7" fmla="*/ 439 h 450"/>
                <a:gd name="T8" fmla="*/ 297 w 352"/>
                <a:gd name="T9" fmla="*/ 431 h 450"/>
                <a:gd name="T10" fmla="*/ 55 w 352"/>
                <a:gd name="T11" fmla="*/ 430 h 450"/>
                <a:gd name="T12" fmla="*/ 52 w 352"/>
                <a:gd name="T13" fmla="*/ 435 h 450"/>
                <a:gd name="T14" fmla="*/ 45 w 352"/>
                <a:gd name="T15" fmla="*/ 444 h 450"/>
                <a:gd name="T16" fmla="*/ 35 w 352"/>
                <a:gd name="T17" fmla="*/ 448 h 450"/>
                <a:gd name="T18" fmla="*/ 24 w 352"/>
                <a:gd name="T19" fmla="*/ 449 h 450"/>
                <a:gd name="T20" fmla="*/ 19 w 352"/>
                <a:gd name="T21" fmla="*/ 447 h 450"/>
                <a:gd name="T22" fmla="*/ 9 w 352"/>
                <a:gd name="T23" fmla="*/ 441 h 450"/>
                <a:gd name="T24" fmla="*/ 3 w 352"/>
                <a:gd name="T25" fmla="*/ 431 h 450"/>
                <a:gd name="T26" fmla="*/ 0 w 352"/>
                <a:gd name="T27" fmla="*/ 421 h 450"/>
                <a:gd name="T28" fmla="*/ 2 w 352"/>
                <a:gd name="T29" fmla="*/ 410 h 450"/>
                <a:gd name="T30" fmla="*/ 150 w 352"/>
                <a:gd name="T31" fmla="*/ 18 h 450"/>
                <a:gd name="T32" fmla="*/ 154 w 352"/>
                <a:gd name="T33" fmla="*/ 11 h 450"/>
                <a:gd name="T34" fmla="*/ 160 w 352"/>
                <a:gd name="T35" fmla="*/ 5 h 450"/>
                <a:gd name="T36" fmla="*/ 167 w 352"/>
                <a:gd name="T37" fmla="*/ 2 h 450"/>
                <a:gd name="T38" fmla="*/ 176 w 352"/>
                <a:gd name="T39" fmla="*/ 0 h 450"/>
                <a:gd name="T40" fmla="*/ 176 w 352"/>
                <a:gd name="T41" fmla="*/ 0 h 450"/>
                <a:gd name="T42" fmla="*/ 180 w 352"/>
                <a:gd name="T43" fmla="*/ 1 h 450"/>
                <a:gd name="T44" fmla="*/ 189 w 352"/>
                <a:gd name="T45" fmla="*/ 3 h 450"/>
                <a:gd name="T46" fmla="*/ 196 w 352"/>
                <a:gd name="T47" fmla="*/ 8 h 450"/>
                <a:gd name="T48" fmla="*/ 201 w 352"/>
                <a:gd name="T49" fmla="*/ 15 h 450"/>
                <a:gd name="T50" fmla="*/ 350 w 352"/>
                <a:gd name="T51" fmla="*/ 412 h 450"/>
                <a:gd name="T52" fmla="*/ 351 w 352"/>
                <a:gd name="T53" fmla="*/ 417 h 450"/>
                <a:gd name="T54" fmla="*/ 351 w 352"/>
                <a:gd name="T55" fmla="*/ 428 h 450"/>
                <a:gd name="T56" fmla="*/ 346 w 352"/>
                <a:gd name="T57" fmla="*/ 438 h 450"/>
                <a:gd name="T58" fmla="*/ 338 w 352"/>
                <a:gd name="T59" fmla="*/ 446 h 450"/>
                <a:gd name="T60" fmla="*/ 333 w 352"/>
                <a:gd name="T61" fmla="*/ 449 h 450"/>
                <a:gd name="T62" fmla="*/ 324 w 352"/>
                <a:gd name="T63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0">
                  <a:moveTo>
                    <a:pt x="324" y="450"/>
                  </a:moveTo>
                  <a:lnTo>
                    <a:pt x="324" y="450"/>
                  </a:lnTo>
                  <a:lnTo>
                    <a:pt x="319" y="450"/>
                  </a:lnTo>
                  <a:lnTo>
                    <a:pt x="315" y="449"/>
                  </a:lnTo>
                  <a:lnTo>
                    <a:pt x="311" y="448"/>
                  </a:lnTo>
                  <a:lnTo>
                    <a:pt x="308" y="446"/>
                  </a:lnTo>
                  <a:lnTo>
                    <a:pt x="304" y="443"/>
                  </a:lnTo>
                  <a:lnTo>
                    <a:pt x="302" y="439"/>
                  </a:lnTo>
                  <a:lnTo>
                    <a:pt x="299" y="435"/>
                  </a:lnTo>
                  <a:lnTo>
                    <a:pt x="297" y="431"/>
                  </a:lnTo>
                  <a:lnTo>
                    <a:pt x="176" y="109"/>
                  </a:lnTo>
                  <a:lnTo>
                    <a:pt x="55" y="430"/>
                  </a:lnTo>
                  <a:lnTo>
                    <a:pt x="55" y="430"/>
                  </a:lnTo>
                  <a:lnTo>
                    <a:pt x="52" y="435"/>
                  </a:lnTo>
                  <a:lnTo>
                    <a:pt x="49" y="439"/>
                  </a:lnTo>
                  <a:lnTo>
                    <a:pt x="45" y="444"/>
                  </a:lnTo>
                  <a:lnTo>
                    <a:pt x="40" y="446"/>
                  </a:lnTo>
                  <a:lnTo>
                    <a:pt x="35" y="448"/>
                  </a:lnTo>
                  <a:lnTo>
                    <a:pt x="30" y="449"/>
                  </a:lnTo>
                  <a:lnTo>
                    <a:pt x="24" y="449"/>
                  </a:lnTo>
                  <a:lnTo>
                    <a:pt x="19" y="447"/>
                  </a:lnTo>
                  <a:lnTo>
                    <a:pt x="19" y="447"/>
                  </a:lnTo>
                  <a:lnTo>
                    <a:pt x="13" y="445"/>
                  </a:lnTo>
                  <a:lnTo>
                    <a:pt x="9" y="441"/>
                  </a:lnTo>
                  <a:lnTo>
                    <a:pt x="6" y="436"/>
                  </a:lnTo>
                  <a:lnTo>
                    <a:pt x="3" y="431"/>
                  </a:lnTo>
                  <a:lnTo>
                    <a:pt x="1" y="426"/>
                  </a:lnTo>
                  <a:lnTo>
                    <a:pt x="0" y="421"/>
                  </a:lnTo>
                  <a:lnTo>
                    <a:pt x="1" y="415"/>
                  </a:lnTo>
                  <a:lnTo>
                    <a:pt x="2" y="41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51" y="14"/>
                  </a:lnTo>
                  <a:lnTo>
                    <a:pt x="154" y="11"/>
                  </a:lnTo>
                  <a:lnTo>
                    <a:pt x="157" y="8"/>
                  </a:lnTo>
                  <a:lnTo>
                    <a:pt x="160" y="5"/>
                  </a:lnTo>
                  <a:lnTo>
                    <a:pt x="164" y="3"/>
                  </a:lnTo>
                  <a:lnTo>
                    <a:pt x="167" y="2"/>
                  </a:lnTo>
                  <a:lnTo>
                    <a:pt x="172" y="1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1"/>
                  </a:lnTo>
                  <a:lnTo>
                    <a:pt x="185" y="2"/>
                  </a:lnTo>
                  <a:lnTo>
                    <a:pt x="189" y="3"/>
                  </a:lnTo>
                  <a:lnTo>
                    <a:pt x="193" y="5"/>
                  </a:lnTo>
                  <a:lnTo>
                    <a:pt x="196" y="8"/>
                  </a:lnTo>
                  <a:lnTo>
                    <a:pt x="199" y="11"/>
                  </a:lnTo>
                  <a:lnTo>
                    <a:pt x="201" y="15"/>
                  </a:lnTo>
                  <a:lnTo>
                    <a:pt x="203" y="18"/>
                  </a:lnTo>
                  <a:lnTo>
                    <a:pt x="350" y="412"/>
                  </a:lnTo>
                  <a:lnTo>
                    <a:pt x="350" y="412"/>
                  </a:lnTo>
                  <a:lnTo>
                    <a:pt x="351" y="417"/>
                  </a:lnTo>
                  <a:lnTo>
                    <a:pt x="352" y="423"/>
                  </a:lnTo>
                  <a:lnTo>
                    <a:pt x="351" y="428"/>
                  </a:lnTo>
                  <a:lnTo>
                    <a:pt x="349" y="433"/>
                  </a:lnTo>
                  <a:lnTo>
                    <a:pt x="346" y="438"/>
                  </a:lnTo>
                  <a:lnTo>
                    <a:pt x="343" y="443"/>
                  </a:lnTo>
                  <a:lnTo>
                    <a:pt x="338" y="446"/>
                  </a:lnTo>
                  <a:lnTo>
                    <a:pt x="333" y="449"/>
                  </a:lnTo>
                  <a:lnTo>
                    <a:pt x="333" y="449"/>
                  </a:lnTo>
                  <a:lnTo>
                    <a:pt x="328" y="450"/>
                  </a:lnTo>
                  <a:lnTo>
                    <a:pt x="324" y="450"/>
                  </a:lnTo>
                  <a:lnTo>
                    <a:pt x="324" y="4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32">
              <a:extLst>
                <a:ext uri="{FF2B5EF4-FFF2-40B4-BE49-F238E27FC236}">
                  <a16:creationId xmlns:a16="http://schemas.microsoft.com/office/drawing/2014/main" xmlns="" id="{C1E1BB02-5ED7-411B-80E0-0A0F8A18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8" y="4464051"/>
              <a:ext cx="539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6156E9C-66DE-4E5F-9025-757620A787C7}"/>
              </a:ext>
            </a:extLst>
          </p:cNvPr>
          <p:cNvGrpSpPr/>
          <p:nvPr/>
        </p:nvGrpSpPr>
        <p:grpSpPr>
          <a:xfrm>
            <a:off x="11137165" y="3499804"/>
            <a:ext cx="200967" cy="222534"/>
            <a:chOff x="6291263" y="5048251"/>
            <a:chExt cx="325438" cy="360363"/>
          </a:xfrm>
          <a:solidFill>
            <a:srgbClr val="110E26"/>
          </a:solidFill>
        </p:grpSpPr>
        <p:sp>
          <p:nvSpPr>
            <p:cNvPr id="89" name="Freeform 344">
              <a:extLst>
                <a:ext uri="{FF2B5EF4-FFF2-40B4-BE49-F238E27FC236}">
                  <a16:creationId xmlns:a16="http://schemas.microsoft.com/office/drawing/2014/main" xmlns="" id="{4430245D-8206-4A99-BBA8-98E40027E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5">
              <a:extLst>
                <a:ext uri="{FF2B5EF4-FFF2-40B4-BE49-F238E27FC236}">
                  <a16:creationId xmlns:a16="http://schemas.microsoft.com/office/drawing/2014/main" xmlns="" id="{145BA18D-B2C4-4EC1-9462-FCF5BC1D7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46">
              <a:extLst>
                <a:ext uri="{FF2B5EF4-FFF2-40B4-BE49-F238E27FC236}">
                  <a16:creationId xmlns:a16="http://schemas.microsoft.com/office/drawing/2014/main" xmlns="" id="{A05B6C4D-F731-4373-A38B-6C054F4D9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7">
              <a:extLst>
                <a:ext uri="{FF2B5EF4-FFF2-40B4-BE49-F238E27FC236}">
                  <a16:creationId xmlns:a16="http://schemas.microsoft.com/office/drawing/2014/main" xmlns="" id="{6C91958D-0F61-4D0C-AA89-FDA1E566C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48">
              <a:extLst>
                <a:ext uri="{FF2B5EF4-FFF2-40B4-BE49-F238E27FC236}">
                  <a16:creationId xmlns:a16="http://schemas.microsoft.com/office/drawing/2014/main" xmlns="" id="{0AFB2CD5-462E-40B9-973E-17F759050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9">
              <a:extLst>
                <a:ext uri="{FF2B5EF4-FFF2-40B4-BE49-F238E27FC236}">
                  <a16:creationId xmlns:a16="http://schemas.microsoft.com/office/drawing/2014/main" xmlns="" id="{5D142CCB-9313-4F1B-AD9F-BD56075F00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2FD5CAF5-2FF0-487A-A4E9-8040C9816971}"/>
              </a:ext>
            </a:extLst>
          </p:cNvPr>
          <p:cNvGrpSpPr/>
          <p:nvPr/>
        </p:nvGrpSpPr>
        <p:grpSpPr>
          <a:xfrm>
            <a:off x="5704968" y="5455861"/>
            <a:ext cx="222534" cy="222534"/>
            <a:chOff x="2676525" y="2889251"/>
            <a:chExt cx="360363" cy="360363"/>
          </a:xfrm>
          <a:solidFill>
            <a:srgbClr val="110E26"/>
          </a:solidFill>
        </p:grpSpPr>
        <p:sp>
          <p:nvSpPr>
            <p:cNvPr id="96" name="Freeform 1316">
              <a:extLst>
                <a:ext uri="{FF2B5EF4-FFF2-40B4-BE49-F238E27FC236}">
                  <a16:creationId xmlns:a16="http://schemas.microsoft.com/office/drawing/2014/main" xmlns="" id="{FBFECEFF-1681-4080-A077-C7E702BE4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835E5580-D835-4796-A072-56F4AD8E5D9D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98" name="Freeform 1317">
                <a:extLst>
                  <a:ext uri="{FF2B5EF4-FFF2-40B4-BE49-F238E27FC236}">
                    <a16:creationId xmlns:a16="http://schemas.microsoft.com/office/drawing/2014/main" xmlns="" id="{B314591D-0331-4875-9C0E-BD3436F73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318">
                <a:extLst>
                  <a:ext uri="{FF2B5EF4-FFF2-40B4-BE49-F238E27FC236}">
                    <a16:creationId xmlns:a16="http://schemas.microsoft.com/office/drawing/2014/main" xmlns="" id="{1D21F1CF-404B-4ECF-93B1-06FA6FD19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319">
                <a:extLst>
                  <a:ext uri="{FF2B5EF4-FFF2-40B4-BE49-F238E27FC236}">
                    <a16:creationId xmlns:a16="http://schemas.microsoft.com/office/drawing/2014/main" xmlns="" id="{A1E2A94D-9504-43BF-8983-89C88B6B2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1BA561D3-FC94-433C-A941-42E82B5C499D}"/>
              </a:ext>
            </a:extLst>
          </p:cNvPr>
          <p:cNvGrpSpPr/>
          <p:nvPr/>
        </p:nvGrpSpPr>
        <p:grpSpPr>
          <a:xfrm>
            <a:off x="11103521" y="5455861"/>
            <a:ext cx="222534" cy="222534"/>
            <a:chOff x="9155113" y="3608388"/>
            <a:chExt cx="360363" cy="360363"/>
          </a:xfrm>
          <a:solidFill>
            <a:srgbClr val="110E26"/>
          </a:solidFill>
        </p:grpSpPr>
        <p:sp>
          <p:nvSpPr>
            <p:cNvPr id="102" name="Freeform 829">
              <a:extLst>
                <a:ext uri="{FF2B5EF4-FFF2-40B4-BE49-F238E27FC236}">
                  <a16:creationId xmlns:a16="http://schemas.microsoft.com/office/drawing/2014/main" xmlns="" id="{BB558CE0-7E22-4F60-8C69-510F97EFC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30">
              <a:extLst>
                <a:ext uri="{FF2B5EF4-FFF2-40B4-BE49-F238E27FC236}">
                  <a16:creationId xmlns:a16="http://schemas.microsoft.com/office/drawing/2014/main" xmlns="" id="{EAE9A9A1-3793-4F8F-B63C-AED8345CC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31">
              <a:extLst>
                <a:ext uri="{FF2B5EF4-FFF2-40B4-BE49-F238E27FC236}">
                  <a16:creationId xmlns:a16="http://schemas.microsoft.com/office/drawing/2014/main" xmlns="" id="{6DCB7E19-71FA-4ACC-9841-216F8EAD5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32">
              <a:extLst>
                <a:ext uri="{FF2B5EF4-FFF2-40B4-BE49-F238E27FC236}">
                  <a16:creationId xmlns:a16="http://schemas.microsoft.com/office/drawing/2014/main" xmlns="" id="{BAD5FF54-4BE8-4D1F-A94A-CDFD929CF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33">
              <a:extLst>
                <a:ext uri="{FF2B5EF4-FFF2-40B4-BE49-F238E27FC236}">
                  <a16:creationId xmlns:a16="http://schemas.microsoft.com/office/drawing/2014/main" xmlns="" id="{1965C172-4845-4DAE-93F4-EE52FAA9D8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34">
              <a:extLst>
                <a:ext uri="{FF2B5EF4-FFF2-40B4-BE49-F238E27FC236}">
                  <a16:creationId xmlns:a16="http://schemas.microsoft.com/office/drawing/2014/main" xmlns="" id="{3B1B7791-1140-4C05-8D62-3DA845454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35">
              <a:extLst>
                <a:ext uri="{FF2B5EF4-FFF2-40B4-BE49-F238E27FC236}">
                  <a16:creationId xmlns:a16="http://schemas.microsoft.com/office/drawing/2014/main" xmlns="" id="{3CF9B1C0-1702-490F-B5B0-F0A8831A3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36">
              <a:extLst>
                <a:ext uri="{FF2B5EF4-FFF2-40B4-BE49-F238E27FC236}">
                  <a16:creationId xmlns:a16="http://schemas.microsoft.com/office/drawing/2014/main" xmlns="" id="{64BD058C-13F7-475E-B494-7644C2852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37">
              <a:extLst>
                <a:ext uri="{FF2B5EF4-FFF2-40B4-BE49-F238E27FC236}">
                  <a16:creationId xmlns:a16="http://schemas.microsoft.com/office/drawing/2014/main" xmlns="" id="{8A63A24A-E281-4644-B902-17AB7494A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38">
              <a:extLst>
                <a:ext uri="{FF2B5EF4-FFF2-40B4-BE49-F238E27FC236}">
                  <a16:creationId xmlns:a16="http://schemas.microsoft.com/office/drawing/2014/main" xmlns="" id="{EEE9B09C-85EE-42B2-998C-7A92843F5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39">
              <a:extLst>
                <a:ext uri="{FF2B5EF4-FFF2-40B4-BE49-F238E27FC236}">
                  <a16:creationId xmlns:a16="http://schemas.microsoft.com/office/drawing/2014/main" xmlns="" id="{02693D7F-74F8-4A0D-8C59-79B4F2B4A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40">
              <a:extLst>
                <a:ext uri="{FF2B5EF4-FFF2-40B4-BE49-F238E27FC236}">
                  <a16:creationId xmlns:a16="http://schemas.microsoft.com/office/drawing/2014/main" xmlns="" id="{533C9DC5-92AC-4E91-B802-D032A6EB5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9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76591C03-4458-4BD3-8BB6-1F279975591E}"/>
              </a:ext>
            </a:extLst>
          </p:cNvPr>
          <p:cNvSpPr/>
          <p:nvPr/>
        </p:nvSpPr>
        <p:spPr>
          <a:xfrm>
            <a:off x="1" y="1573930"/>
            <a:ext cx="12192000" cy="3186510"/>
          </a:xfrm>
          <a:prstGeom prst="rect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D1C2D6E-7C38-4AFC-B046-AD45DAD1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>
                <a:solidFill>
                  <a:srgbClr val="110E26"/>
                </a:solidFill>
              </a:rPr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EB3498-91B9-49EE-9969-DE1C7A0B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>
                <a:solidFill>
                  <a:srgbClr val="110E26"/>
                </a:solidFill>
              </a:rPr>
              <a:t>12</a:t>
            </a:fld>
            <a:endParaRPr lang="en-ID">
              <a:solidFill>
                <a:srgbClr val="110E26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80627B5E-ACED-4D1F-BA09-7E9170514B85}"/>
              </a:ext>
            </a:extLst>
          </p:cNvPr>
          <p:cNvGrpSpPr/>
          <p:nvPr/>
        </p:nvGrpSpPr>
        <p:grpSpPr>
          <a:xfrm>
            <a:off x="723901" y="1842248"/>
            <a:ext cx="10744199" cy="2649874"/>
            <a:chOff x="723901" y="2111375"/>
            <a:chExt cx="10744199" cy="26498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93DC9F8-A174-4061-9549-ACC0EDE87D28}"/>
                </a:ext>
              </a:extLst>
            </p:cNvPr>
            <p:cNvSpPr/>
            <p:nvPr/>
          </p:nvSpPr>
          <p:spPr>
            <a:xfrm>
              <a:off x="723901" y="2111375"/>
              <a:ext cx="2113280" cy="2649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8A04AF7-0695-45F1-8FC2-672FE48E42C5}"/>
                </a:ext>
              </a:extLst>
            </p:cNvPr>
            <p:cNvSpPr/>
            <p:nvPr/>
          </p:nvSpPr>
          <p:spPr>
            <a:xfrm>
              <a:off x="2881630" y="2111375"/>
              <a:ext cx="2113280" cy="1295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929983CD-ADB5-43E9-B6E3-9DE9FC867609}"/>
                </a:ext>
              </a:extLst>
            </p:cNvPr>
            <p:cNvSpPr/>
            <p:nvPr/>
          </p:nvSpPr>
          <p:spPr>
            <a:xfrm>
              <a:off x="2881630" y="3465031"/>
              <a:ext cx="2113280" cy="1295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1B0C319-F54B-495D-9350-A25B281BA40E}"/>
                </a:ext>
              </a:extLst>
            </p:cNvPr>
            <p:cNvSpPr/>
            <p:nvPr/>
          </p:nvSpPr>
          <p:spPr>
            <a:xfrm>
              <a:off x="5039361" y="2111375"/>
              <a:ext cx="2113280" cy="2649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BF34E04-CDB0-4DEE-8FF9-FD9B05F791DC}"/>
                </a:ext>
              </a:extLst>
            </p:cNvPr>
            <p:cNvSpPr/>
            <p:nvPr/>
          </p:nvSpPr>
          <p:spPr>
            <a:xfrm>
              <a:off x="7197090" y="2111375"/>
              <a:ext cx="2113280" cy="1295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36860422-4226-4A7C-8165-1113C905D5DC}"/>
                </a:ext>
              </a:extLst>
            </p:cNvPr>
            <p:cNvSpPr/>
            <p:nvPr/>
          </p:nvSpPr>
          <p:spPr>
            <a:xfrm>
              <a:off x="7197090" y="3465839"/>
              <a:ext cx="2113280" cy="1295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BD67171-0475-4DD4-A777-3B1CA1A5EC37}"/>
                </a:ext>
              </a:extLst>
            </p:cNvPr>
            <p:cNvSpPr/>
            <p:nvPr/>
          </p:nvSpPr>
          <p:spPr>
            <a:xfrm>
              <a:off x="9354820" y="2111375"/>
              <a:ext cx="2113280" cy="2649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9" name="Content Placeholder 8">
              <a:extLst>
                <a:ext uri="{FF2B5EF4-FFF2-40B4-BE49-F238E27FC236}">
                  <a16:creationId xmlns:a16="http://schemas.microsoft.com/office/drawing/2014/main" xmlns="" id="{E7E51584-8736-432E-BCB0-A3CA463044D4}"/>
                </a:ext>
              </a:extLst>
            </p:cNvPr>
            <p:cNvSpPr txBox="1">
              <a:spLocks/>
            </p:cNvSpPr>
            <p:nvPr/>
          </p:nvSpPr>
          <p:spPr>
            <a:xfrm>
              <a:off x="918230" y="2325635"/>
              <a:ext cx="914096" cy="1938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b="1" dirty="0">
                  <a:solidFill>
                    <a:srgbClr val="21D795"/>
                  </a:solidFill>
                </a:rPr>
                <a:t>Key Partner</a:t>
              </a:r>
              <a:endParaRPr lang="en-ID" sz="1400" b="1" dirty="0">
                <a:solidFill>
                  <a:srgbClr val="21D795"/>
                </a:solidFill>
              </a:endParaRPr>
            </a:p>
          </p:txBody>
        </p:sp>
        <p:sp>
          <p:nvSpPr>
            <p:cNvPr id="20" name="Content Placeholder 8">
              <a:extLst>
                <a:ext uri="{FF2B5EF4-FFF2-40B4-BE49-F238E27FC236}">
                  <a16:creationId xmlns:a16="http://schemas.microsoft.com/office/drawing/2014/main" xmlns="" id="{C7D25E4F-320F-4A0B-881F-D1DCD1962B95}"/>
                </a:ext>
              </a:extLst>
            </p:cNvPr>
            <p:cNvSpPr txBox="1">
              <a:spLocks/>
            </p:cNvSpPr>
            <p:nvPr/>
          </p:nvSpPr>
          <p:spPr>
            <a:xfrm>
              <a:off x="918230" y="2597808"/>
              <a:ext cx="1724622" cy="155119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rgbClr val="110E26"/>
                  </a:solidFill>
                </a:rPr>
                <a:t>Lorem Ipsum is simply dummy text of the printing and typesetting industry. Lorem Ipsum has been the industry's standard dummy text ever since the 1500s,</a:t>
              </a:r>
              <a:endParaRPr lang="en-ID" sz="1400" dirty="0">
                <a:solidFill>
                  <a:srgbClr val="110E26"/>
                </a:solidFill>
              </a:endParaRPr>
            </a:p>
          </p:txBody>
        </p:sp>
        <p:sp>
          <p:nvSpPr>
            <p:cNvPr id="23" name="Content Placeholder 8">
              <a:extLst>
                <a:ext uri="{FF2B5EF4-FFF2-40B4-BE49-F238E27FC236}">
                  <a16:creationId xmlns:a16="http://schemas.microsoft.com/office/drawing/2014/main" xmlns="" id="{F497E3A3-DA6C-46E7-AC03-760D68BC29D7}"/>
                </a:ext>
              </a:extLst>
            </p:cNvPr>
            <p:cNvSpPr txBox="1">
              <a:spLocks/>
            </p:cNvSpPr>
            <p:nvPr/>
          </p:nvSpPr>
          <p:spPr>
            <a:xfrm>
              <a:off x="3075959" y="2325287"/>
              <a:ext cx="1044068" cy="1938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21D795"/>
                  </a:solidFill>
                </a:rPr>
                <a:t>Key Activities</a:t>
              </a:r>
              <a:endParaRPr lang="en-ID" sz="1400" b="1" dirty="0">
                <a:solidFill>
                  <a:srgbClr val="21D795"/>
                </a:solidFill>
              </a:endParaRPr>
            </a:p>
          </p:txBody>
        </p:sp>
        <p:sp>
          <p:nvSpPr>
            <p:cNvPr id="24" name="Content Placeholder 8">
              <a:extLst>
                <a:ext uri="{FF2B5EF4-FFF2-40B4-BE49-F238E27FC236}">
                  <a16:creationId xmlns:a16="http://schemas.microsoft.com/office/drawing/2014/main" xmlns="" id="{769DD814-E52B-4C8C-AE65-66CADC53EE6C}"/>
                </a:ext>
              </a:extLst>
            </p:cNvPr>
            <p:cNvSpPr txBox="1">
              <a:spLocks/>
            </p:cNvSpPr>
            <p:nvPr/>
          </p:nvSpPr>
          <p:spPr>
            <a:xfrm>
              <a:off x="3075959" y="2597460"/>
              <a:ext cx="1724622" cy="3877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rgbClr val="110E26"/>
                  </a:solidFill>
                </a:rPr>
                <a:t>Lorem Ipsum is simply dummy text</a:t>
              </a:r>
              <a:endParaRPr lang="en-ID" sz="1400" dirty="0">
                <a:solidFill>
                  <a:srgbClr val="110E26"/>
                </a:solidFill>
              </a:endParaRPr>
            </a:p>
          </p:txBody>
        </p:sp>
        <p:sp>
          <p:nvSpPr>
            <p:cNvPr id="26" name="Content Placeholder 8">
              <a:extLst>
                <a:ext uri="{FF2B5EF4-FFF2-40B4-BE49-F238E27FC236}">
                  <a16:creationId xmlns:a16="http://schemas.microsoft.com/office/drawing/2014/main" xmlns="" id="{B7EFFA1B-A81B-4B89-867F-B0128C07E0C8}"/>
                </a:ext>
              </a:extLst>
            </p:cNvPr>
            <p:cNvSpPr txBox="1">
              <a:spLocks/>
            </p:cNvSpPr>
            <p:nvPr/>
          </p:nvSpPr>
          <p:spPr>
            <a:xfrm>
              <a:off x="3075959" y="3679752"/>
              <a:ext cx="1035605" cy="1938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21D795"/>
                  </a:solidFill>
                </a:rPr>
                <a:t>Key Resource</a:t>
              </a:r>
            </a:p>
          </p:txBody>
        </p:sp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xmlns="" id="{6855308E-81FC-4DCC-B65E-13C67DC09D05}"/>
                </a:ext>
              </a:extLst>
            </p:cNvPr>
            <p:cNvSpPr txBox="1">
              <a:spLocks/>
            </p:cNvSpPr>
            <p:nvPr/>
          </p:nvSpPr>
          <p:spPr>
            <a:xfrm>
              <a:off x="3075959" y="3951925"/>
              <a:ext cx="1724622" cy="3877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rgbClr val="110E26"/>
                  </a:solidFill>
                </a:rPr>
                <a:t>Lorem Ipsum is simply dummy text</a:t>
              </a:r>
              <a:endParaRPr lang="en-ID" sz="1400" dirty="0">
                <a:solidFill>
                  <a:srgbClr val="110E26"/>
                </a:solidFill>
              </a:endParaRPr>
            </a:p>
          </p:txBody>
        </p:sp>
        <p:sp>
          <p:nvSpPr>
            <p:cNvPr id="29" name="Content Placeholder 8">
              <a:extLst>
                <a:ext uri="{FF2B5EF4-FFF2-40B4-BE49-F238E27FC236}">
                  <a16:creationId xmlns:a16="http://schemas.microsoft.com/office/drawing/2014/main" xmlns="" id="{B34199B1-820E-4495-9904-5411534D1FD8}"/>
                </a:ext>
              </a:extLst>
            </p:cNvPr>
            <p:cNvSpPr txBox="1">
              <a:spLocks/>
            </p:cNvSpPr>
            <p:nvPr/>
          </p:nvSpPr>
          <p:spPr>
            <a:xfrm>
              <a:off x="5233690" y="2325635"/>
              <a:ext cx="1376980" cy="1938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21D795"/>
                  </a:solidFill>
                </a:rPr>
                <a:t>Value Proposition</a:t>
              </a:r>
            </a:p>
          </p:txBody>
        </p:sp>
        <p:sp>
          <p:nvSpPr>
            <p:cNvPr id="30" name="Content Placeholder 8">
              <a:extLst>
                <a:ext uri="{FF2B5EF4-FFF2-40B4-BE49-F238E27FC236}">
                  <a16:creationId xmlns:a16="http://schemas.microsoft.com/office/drawing/2014/main" xmlns="" id="{49BC9C72-563E-4299-8FC3-A9663E590D00}"/>
                </a:ext>
              </a:extLst>
            </p:cNvPr>
            <p:cNvSpPr txBox="1">
              <a:spLocks/>
            </p:cNvSpPr>
            <p:nvPr/>
          </p:nvSpPr>
          <p:spPr>
            <a:xfrm>
              <a:off x="5233690" y="2597808"/>
              <a:ext cx="1724622" cy="155119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rgbClr val="110E26"/>
                  </a:solidFill>
                </a:rPr>
                <a:t>Lorem Ipsum is simply dummy text of the printing and typesetting industry. Lorem Ipsum has been the industry's standard dummy text ever since the 1500s,</a:t>
              </a:r>
              <a:endParaRPr lang="en-ID" sz="1400" dirty="0">
                <a:solidFill>
                  <a:srgbClr val="110E26"/>
                </a:solidFill>
              </a:endParaRPr>
            </a:p>
          </p:txBody>
        </p:sp>
        <p:sp>
          <p:nvSpPr>
            <p:cNvPr id="32" name="Content Placeholder 8">
              <a:extLst>
                <a:ext uri="{FF2B5EF4-FFF2-40B4-BE49-F238E27FC236}">
                  <a16:creationId xmlns:a16="http://schemas.microsoft.com/office/drawing/2014/main" xmlns="" id="{DA8D2C11-DEFE-49A0-8D50-4A6A8EFB33FB}"/>
                </a:ext>
              </a:extLst>
            </p:cNvPr>
            <p:cNvSpPr txBox="1">
              <a:spLocks/>
            </p:cNvSpPr>
            <p:nvPr/>
          </p:nvSpPr>
          <p:spPr>
            <a:xfrm>
              <a:off x="7337774" y="2325287"/>
              <a:ext cx="1831912" cy="1938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21D795"/>
                  </a:solidFill>
                </a:rPr>
                <a:t>Customer Relationships</a:t>
              </a:r>
            </a:p>
          </p:txBody>
        </p:sp>
        <p:sp>
          <p:nvSpPr>
            <p:cNvPr id="33" name="Content Placeholder 8">
              <a:extLst>
                <a:ext uri="{FF2B5EF4-FFF2-40B4-BE49-F238E27FC236}">
                  <a16:creationId xmlns:a16="http://schemas.microsoft.com/office/drawing/2014/main" xmlns="" id="{4FF4CB7E-7718-4B7D-BF5E-B38EB0C61E98}"/>
                </a:ext>
              </a:extLst>
            </p:cNvPr>
            <p:cNvSpPr txBox="1">
              <a:spLocks/>
            </p:cNvSpPr>
            <p:nvPr/>
          </p:nvSpPr>
          <p:spPr>
            <a:xfrm>
              <a:off x="7337774" y="2597460"/>
              <a:ext cx="1724622" cy="3877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rgbClr val="110E26"/>
                  </a:solidFill>
                </a:rPr>
                <a:t>Lorem Ipsum is simply dummy text</a:t>
              </a:r>
              <a:endParaRPr lang="en-ID" sz="1400" dirty="0">
                <a:solidFill>
                  <a:srgbClr val="110E26"/>
                </a:solidFill>
              </a:endParaRPr>
            </a:p>
          </p:txBody>
        </p:sp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xmlns="" id="{532D275B-B970-4C1A-B437-83BA39303788}"/>
                </a:ext>
              </a:extLst>
            </p:cNvPr>
            <p:cNvSpPr txBox="1">
              <a:spLocks/>
            </p:cNvSpPr>
            <p:nvPr/>
          </p:nvSpPr>
          <p:spPr>
            <a:xfrm>
              <a:off x="7337774" y="3679752"/>
              <a:ext cx="708527" cy="1938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21D795"/>
                  </a:solidFill>
                </a:rPr>
                <a:t>Channels</a:t>
              </a:r>
            </a:p>
          </p:txBody>
        </p:sp>
        <p:sp>
          <p:nvSpPr>
            <p:cNvPr id="36" name="Content Placeholder 8">
              <a:extLst>
                <a:ext uri="{FF2B5EF4-FFF2-40B4-BE49-F238E27FC236}">
                  <a16:creationId xmlns:a16="http://schemas.microsoft.com/office/drawing/2014/main" xmlns="" id="{00778A0E-1700-4AEE-AE5E-205A35CFF89C}"/>
                </a:ext>
              </a:extLst>
            </p:cNvPr>
            <p:cNvSpPr txBox="1">
              <a:spLocks/>
            </p:cNvSpPr>
            <p:nvPr/>
          </p:nvSpPr>
          <p:spPr>
            <a:xfrm>
              <a:off x="7337774" y="3951925"/>
              <a:ext cx="1724622" cy="3877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rgbClr val="110E26"/>
                  </a:solidFill>
                </a:rPr>
                <a:t>Lorem Ipsum is simply dummy text</a:t>
              </a:r>
              <a:endParaRPr lang="en-ID" sz="1400" dirty="0">
                <a:solidFill>
                  <a:srgbClr val="110E26"/>
                </a:solidFill>
              </a:endParaRPr>
            </a:p>
          </p:txBody>
        </p:sp>
        <p:sp>
          <p:nvSpPr>
            <p:cNvPr id="38" name="Content Placeholder 8">
              <a:extLst>
                <a:ext uri="{FF2B5EF4-FFF2-40B4-BE49-F238E27FC236}">
                  <a16:creationId xmlns:a16="http://schemas.microsoft.com/office/drawing/2014/main" xmlns="" id="{400F76A8-1146-42B0-9D85-6F54D6B3A0CA}"/>
                </a:ext>
              </a:extLst>
            </p:cNvPr>
            <p:cNvSpPr txBox="1">
              <a:spLocks/>
            </p:cNvSpPr>
            <p:nvPr/>
          </p:nvSpPr>
          <p:spPr>
            <a:xfrm>
              <a:off x="9549149" y="2325635"/>
              <a:ext cx="1563377" cy="1938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21D795"/>
                  </a:solidFill>
                </a:rPr>
                <a:t>Customer Segments</a:t>
              </a:r>
            </a:p>
          </p:txBody>
        </p:sp>
        <p:sp>
          <p:nvSpPr>
            <p:cNvPr id="39" name="Content Placeholder 8">
              <a:extLst>
                <a:ext uri="{FF2B5EF4-FFF2-40B4-BE49-F238E27FC236}">
                  <a16:creationId xmlns:a16="http://schemas.microsoft.com/office/drawing/2014/main" xmlns="" id="{9F11CF4F-57AC-44E9-AAF7-6B9A56949A47}"/>
                </a:ext>
              </a:extLst>
            </p:cNvPr>
            <p:cNvSpPr txBox="1">
              <a:spLocks/>
            </p:cNvSpPr>
            <p:nvPr/>
          </p:nvSpPr>
          <p:spPr>
            <a:xfrm>
              <a:off x="9549149" y="2597808"/>
              <a:ext cx="1724622" cy="155119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rgbClr val="110E26"/>
                  </a:solidFill>
                </a:rPr>
                <a:t>Lorem Ipsum is simply dummy text of the printing and typesetting industry. Lorem Ipsum has been the industry's standard dummy text ever since the 1500s,</a:t>
              </a:r>
              <a:endParaRPr lang="en-ID" sz="1400" dirty="0">
                <a:solidFill>
                  <a:srgbClr val="110E26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8BB2B142-59C7-4745-B2A8-84EC67ABC05E}"/>
              </a:ext>
            </a:extLst>
          </p:cNvPr>
          <p:cNvGrpSpPr/>
          <p:nvPr/>
        </p:nvGrpSpPr>
        <p:grpSpPr>
          <a:xfrm>
            <a:off x="723900" y="4760440"/>
            <a:ext cx="10744201" cy="1193029"/>
            <a:chOff x="723900" y="4817246"/>
            <a:chExt cx="10744201" cy="11930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3E22565-84F2-4834-833B-70C4F9F7A49A}"/>
                </a:ext>
              </a:extLst>
            </p:cNvPr>
            <p:cNvSpPr/>
            <p:nvPr/>
          </p:nvSpPr>
          <p:spPr>
            <a:xfrm>
              <a:off x="723900" y="4817246"/>
              <a:ext cx="5347715" cy="1193029"/>
            </a:xfrm>
            <a:prstGeom prst="rect">
              <a:avLst/>
            </a:prstGeom>
            <a:solidFill>
              <a:srgbClr val="21D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A349E812-17D2-43D6-9C40-AD0568939AB0}"/>
                </a:ext>
              </a:extLst>
            </p:cNvPr>
            <p:cNvSpPr/>
            <p:nvPr/>
          </p:nvSpPr>
          <p:spPr>
            <a:xfrm>
              <a:off x="6120386" y="4817246"/>
              <a:ext cx="5347715" cy="1193029"/>
            </a:xfrm>
            <a:prstGeom prst="rect">
              <a:avLst/>
            </a:prstGeom>
            <a:solidFill>
              <a:srgbClr val="21D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41" name="Content Placeholder 8">
              <a:extLst>
                <a:ext uri="{FF2B5EF4-FFF2-40B4-BE49-F238E27FC236}">
                  <a16:creationId xmlns:a16="http://schemas.microsoft.com/office/drawing/2014/main" xmlns="" id="{E096B0C1-4839-4376-BBD7-94CCA2C87CDE}"/>
                </a:ext>
              </a:extLst>
            </p:cNvPr>
            <p:cNvSpPr txBox="1">
              <a:spLocks/>
            </p:cNvSpPr>
            <p:nvPr/>
          </p:nvSpPr>
          <p:spPr>
            <a:xfrm>
              <a:off x="918230" y="5005002"/>
              <a:ext cx="1108124" cy="193899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110E26"/>
                  </a:solidFill>
                </a:rPr>
                <a:t>Cost Structure</a:t>
              </a:r>
            </a:p>
          </p:txBody>
        </p:sp>
        <p:sp>
          <p:nvSpPr>
            <p:cNvPr id="42" name="Content Placeholder 8">
              <a:extLst>
                <a:ext uri="{FF2B5EF4-FFF2-40B4-BE49-F238E27FC236}">
                  <a16:creationId xmlns:a16="http://schemas.microsoft.com/office/drawing/2014/main" xmlns="" id="{6D028A10-EB95-43C4-A0A1-B8CC0EC90EF9}"/>
                </a:ext>
              </a:extLst>
            </p:cNvPr>
            <p:cNvSpPr txBox="1">
              <a:spLocks/>
            </p:cNvSpPr>
            <p:nvPr/>
          </p:nvSpPr>
          <p:spPr>
            <a:xfrm>
              <a:off x="918228" y="5241863"/>
              <a:ext cx="4532739" cy="5816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Ipsum is simply dummy text of the printing and typesetting industry. Lorem Ipsum has been the industry's standard dummy text ever since the 1500s,</a:t>
              </a:r>
              <a:endParaRPr lang="en-ID" sz="1400" dirty="0">
                <a:solidFill>
                  <a:schemeClr val="bg1"/>
                </a:solidFill>
              </a:endParaRPr>
            </a:p>
          </p:txBody>
        </p:sp>
        <p:sp>
          <p:nvSpPr>
            <p:cNvPr id="44" name="Content Placeholder 8">
              <a:extLst>
                <a:ext uri="{FF2B5EF4-FFF2-40B4-BE49-F238E27FC236}">
                  <a16:creationId xmlns:a16="http://schemas.microsoft.com/office/drawing/2014/main" xmlns="" id="{13CBAB2A-25B4-4019-B996-366CB234C6D3}"/>
                </a:ext>
              </a:extLst>
            </p:cNvPr>
            <p:cNvSpPr txBox="1">
              <a:spLocks/>
            </p:cNvSpPr>
            <p:nvPr/>
          </p:nvSpPr>
          <p:spPr>
            <a:xfrm>
              <a:off x="6306713" y="5005002"/>
              <a:ext cx="1345753" cy="193899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110E26"/>
                  </a:solidFill>
                </a:rPr>
                <a:t>Revenue Streams</a:t>
              </a:r>
            </a:p>
          </p:txBody>
        </p:sp>
        <p:sp>
          <p:nvSpPr>
            <p:cNvPr id="45" name="Content Placeholder 8">
              <a:extLst>
                <a:ext uri="{FF2B5EF4-FFF2-40B4-BE49-F238E27FC236}">
                  <a16:creationId xmlns:a16="http://schemas.microsoft.com/office/drawing/2014/main" xmlns="" id="{EBE4C259-AD1C-4606-8139-FD97CEDDE4AE}"/>
                </a:ext>
              </a:extLst>
            </p:cNvPr>
            <p:cNvSpPr txBox="1">
              <a:spLocks/>
            </p:cNvSpPr>
            <p:nvPr/>
          </p:nvSpPr>
          <p:spPr>
            <a:xfrm>
              <a:off x="6306711" y="5241863"/>
              <a:ext cx="4532739" cy="5816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Ipsum is simply dummy text of the printing and typesetting industry. Lorem Ipsum has been the industry's standard dummy text ever since the 1500s,</a:t>
              </a:r>
              <a:endParaRPr lang="en-ID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Title 117">
            <a:extLst>
              <a:ext uri="{FF2B5EF4-FFF2-40B4-BE49-F238E27FC236}">
                <a16:creationId xmlns:a16="http://schemas.microsoft.com/office/drawing/2014/main" xmlns="" id="{3A8B6338-2A2F-4B4C-BA89-8569682C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452152"/>
            <a:ext cx="6162675" cy="886397"/>
          </a:xfrm>
        </p:spPr>
        <p:txBody>
          <a:bodyPr/>
          <a:lstStyle/>
          <a:p>
            <a:r>
              <a:rPr lang="en-ID" dirty="0">
                <a:solidFill>
                  <a:srgbClr val="110E26"/>
                </a:solidFill>
              </a:rPr>
              <a:t>Business Model</a:t>
            </a:r>
            <a:r>
              <a:rPr lang="en-ID" dirty="0"/>
              <a:t/>
            </a:r>
            <a:br>
              <a:rPr lang="en-ID" dirty="0"/>
            </a:br>
            <a:r>
              <a:rPr lang="en-ID" dirty="0">
                <a:solidFill>
                  <a:srgbClr val="21D795"/>
                </a:solidFill>
              </a:rPr>
              <a:t>Canvas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508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15FE2D36-E2FF-4AC1-98E0-1ADF4D95E7C8}"/>
              </a:ext>
            </a:extLst>
          </p:cNvPr>
          <p:cNvSpPr/>
          <p:nvPr/>
        </p:nvSpPr>
        <p:spPr>
          <a:xfrm>
            <a:off x="0" y="3263417"/>
            <a:ext cx="3687588" cy="2723250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339F82-EE3C-4B53-898F-4386EE12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3506583"/>
            <a:ext cx="2724125" cy="997196"/>
          </a:xfrm>
        </p:spPr>
        <p:txBody>
          <a:bodyPr/>
          <a:lstStyle/>
          <a:p>
            <a:pPr algn="r"/>
            <a:r>
              <a:rPr lang="en-ID" sz="3600" dirty="0">
                <a:solidFill>
                  <a:srgbClr val="110E26"/>
                </a:solidFill>
              </a:rPr>
              <a:t>Business</a:t>
            </a:r>
            <a:br>
              <a:rPr lang="en-ID" sz="3600" dirty="0">
                <a:solidFill>
                  <a:srgbClr val="110E26"/>
                </a:solidFill>
              </a:rPr>
            </a:br>
            <a:r>
              <a:rPr lang="en-ID" sz="3600" dirty="0">
                <a:solidFill>
                  <a:srgbClr val="110E26"/>
                </a:solidFill>
              </a:rPr>
              <a:t>Model Canvas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83D4BE-351E-4FCC-851D-0E5A5851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5DD604-5D8A-468F-9FDD-E63E314C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13</a:t>
            </a:fld>
            <a:endParaRPr lang="en-ID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E916573F-507D-4D8A-95F5-5A96CCCEFC77}"/>
              </a:ext>
            </a:extLst>
          </p:cNvPr>
          <p:cNvGrpSpPr/>
          <p:nvPr/>
        </p:nvGrpSpPr>
        <p:grpSpPr>
          <a:xfrm>
            <a:off x="3719763" y="505056"/>
            <a:ext cx="7776913" cy="5481611"/>
            <a:chOff x="3719763" y="505056"/>
            <a:chExt cx="7776913" cy="54816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5C29674-A96A-4D36-9CE0-248E8A9E79C3}"/>
                </a:ext>
              </a:extLst>
            </p:cNvPr>
            <p:cNvSpPr/>
            <p:nvPr/>
          </p:nvSpPr>
          <p:spPr>
            <a:xfrm>
              <a:off x="3719764" y="505056"/>
              <a:ext cx="1529643" cy="2723250"/>
            </a:xfrm>
            <a:prstGeom prst="rect">
              <a:avLst/>
            </a:prstGeom>
            <a:noFill/>
            <a:ln w="6350">
              <a:solidFill>
                <a:srgbClr val="21D7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34B0CB9-0A3B-4E41-A0EF-593EA3E82034}"/>
                </a:ext>
              </a:extLst>
            </p:cNvPr>
            <p:cNvSpPr/>
            <p:nvPr/>
          </p:nvSpPr>
          <p:spPr>
            <a:xfrm>
              <a:off x="5281580" y="505056"/>
              <a:ext cx="1529643" cy="1331280"/>
            </a:xfrm>
            <a:prstGeom prst="rect">
              <a:avLst/>
            </a:prstGeom>
            <a:noFill/>
            <a:ln w="6350">
              <a:solidFill>
                <a:srgbClr val="21D7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A167122B-250B-4B7E-B020-EDC349C20931}"/>
                </a:ext>
              </a:extLst>
            </p:cNvPr>
            <p:cNvSpPr/>
            <p:nvPr/>
          </p:nvSpPr>
          <p:spPr>
            <a:xfrm>
              <a:off x="5281580" y="1897026"/>
              <a:ext cx="1529643" cy="1331280"/>
            </a:xfrm>
            <a:prstGeom prst="rect">
              <a:avLst/>
            </a:prstGeom>
            <a:noFill/>
            <a:ln w="6350">
              <a:solidFill>
                <a:srgbClr val="21D7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6561395-6593-438C-9213-C55A78401D5B}"/>
                </a:ext>
              </a:extLst>
            </p:cNvPr>
            <p:cNvSpPr/>
            <p:nvPr/>
          </p:nvSpPr>
          <p:spPr>
            <a:xfrm>
              <a:off x="6843398" y="505056"/>
              <a:ext cx="1529643" cy="2723250"/>
            </a:xfrm>
            <a:prstGeom prst="rect">
              <a:avLst/>
            </a:prstGeom>
            <a:noFill/>
            <a:ln w="6350">
              <a:solidFill>
                <a:srgbClr val="21D7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D575BFE8-8CEB-4BB4-AAD6-798B5B0BB218}"/>
                </a:ext>
              </a:extLst>
            </p:cNvPr>
            <p:cNvSpPr/>
            <p:nvPr/>
          </p:nvSpPr>
          <p:spPr>
            <a:xfrm>
              <a:off x="8405215" y="505056"/>
              <a:ext cx="1529643" cy="1331280"/>
            </a:xfrm>
            <a:prstGeom prst="rect">
              <a:avLst/>
            </a:prstGeom>
            <a:noFill/>
            <a:ln w="6350">
              <a:solidFill>
                <a:srgbClr val="21D7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1CAFD591-BC9F-40DE-8938-18A70FD6B80E}"/>
                </a:ext>
              </a:extLst>
            </p:cNvPr>
            <p:cNvSpPr/>
            <p:nvPr/>
          </p:nvSpPr>
          <p:spPr>
            <a:xfrm>
              <a:off x="8405215" y="1897026"/>
              <a:ext cx="1529643" cy="1331280"/>
            </a:xfrm>
            <a:prstGeom prst="rect">
              <a:avLst/>
            </a:prstGeom>
            <a:noFill/>
            <a:ln w="6350">
              <a:solidFill>
                <a:srgbClr val="21D7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8EFAEFD-E839-448B-9B9C-DB95182BD898}"/>
                </a:ext>
              </a:extLst>
            </p:cNvPr>
            <p:cNvSpPr/>
            <p:nvPr/>
          </p:nvSpPr>
          <p:spPr>
            <a:xfrm>
              <a:off x="9967032" y="505056"/>
              <a:ext cx="1529643" cy="2723250"/>
            </a:xfrm>
            <a:prstGeom prst="rect">
              <a:avLst/>
            </a:prstGeom>
            <a:noFill/>
            <a:ln w="6350">
              <a:solidFill>
                <a:srgbClr val="21D7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5A8FDDB-9996-4152-8147-593653A9BD1F}"/>
                </a:ext>
              </a:extLst>
            </p:cNvPr>
            <p:cNvSpPr/>
            <p:nvPr/>
          </p:nvSpPr>
          <p:spPr>
            <a:xfrm>
              <a:off x="3719763" y="3263417"/>
              <a:ext cx="3870806" cy="2723250"/>
            </a:xfrm>
            <a:prstGeom prst="rect">
              <a:avLst/>
            </a:prstGeom>
            <a:noFill/>
            <a:ln w="6350">
              <a:solidFill>
                <a:srgbClr val="21D7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2D757ED-0CDC-4313-AC7E-DF866950E457}"/>
                </a:ext>
              </a:extLst>
            </p:cNvPr>
            <p:cNvSpPr/>
            <p:nvPr/>
          </p:nvSpPr>
          <p:spPr>
            <a:xfrm>
              <a:off x="7625870" y="3263417"/>
              <a:ext cx="3870806" cy="2723250"/>
            </a:xfrm>
            <a:prstGeom prst="rect">
              <a:avLst/>
            </a:prstGeom>
            <a:noFill/>
            <a:ln w="6350">
              <a:solidFill>
                <a:srgbClr val="21D7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BC0EF83A-EF04-4825-B013-7A717C5B50A3}"/>
                </a:ext>
              </a:extLst>
            </p:cNvPr>
            <p:cNvGrpSpPr/>
            <p:nvPr/>
          </p:nvGrpSpPr>
          <p:grpSpPr>
            <a:xfrm>
              <a:off x="3860424" y="725250"/>
              <a:ext cx="1248323" cy="1572698"/>
              <a:chOff x="926503" y="2022432"/>
              <a:chExt cx="1724622" cy="1121741"/>
            </a:xfrm>
          </p:grpSpPr>
          <p:sp>
            <p:nvSpPr>
              <p:cNvPr id="16" name="Content Placeholder 8">
                <a:extLst>
                  <a:ext uri="{FF2B5EF4-FFF2-40B4-BE49-F238E27FC236}">
                    <a16:creationId xmlns:a16="http://schemas.microsoft.com/office/drawing/2014/main" xmlns="" id="{00DCB52D-2290-4027-9762-30B880653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022432"/>
                <a:ext cx="806125" cy="27660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b="1" dirty="0">
                    <a:solidFill>
                      <a:srgbClr val="21D795"/>
                    </a:solidFill>
                  </a:rPr>
                  <a:t>Key</a:t>
                </a:r>
                <a:br>
                  <a:rPr lang="en-US" sz="1400" b="1" dirty="0">
                    <a:solidFill>
                      <a:srgbClr val="21D795"/>
                    </a:solidFill>
                  </a:rPr>
                </a:br>
                <a:r>
                  <a:rPr lang="en-US" sz="1400" b="1" dirty="0">
                    <a:solidFill>
                      <a:srgbClr val="21D795"/>
                    </a:solidFill>
                  </a:rPr>
                  <a:t>Partner</a:t>
                </a:r>
                <a:endParaRPr lang="en-ID" sz="1400" b="1" dirty="0">
                  <a:solidFill>
                    <a:srgbClr val="21D795"/>
                  </a:solidFill>
                </a:endParaRPr>
              </a:p>
            </p:txBody>
          </p:sp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xmlns="" id="{2F16C113-D749-4B0D-9A4D-3129FD3C0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314371"/>
                <a:ext cx="1724622" cy="82980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/>
                    </a:solidFill>
                  </a:rPr>
                  <a:t>Lorem Ipsum is simply dummy text of the printing and typesetting industry. </a:t>
                </a:r>
                <a:endParaRPr lang="en-ID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D8A95E5B-208E-4E7F-B892-618F6B006798}"/>
                </a:ext>
              </a:extLst>
            </p:cNvPr>
            <p:cNvGrpSpPr/>
            <p:nvPr/>
          </p:nvGrpSpPr>
          <p:grpSpPr>
            <a:xfrm>
              <a:off x="5422240" y="725250"/>
              <a:ext cx="1248323" cy="991358"/>
              <a:chOff x="926503" y="2022432"/>
              <a:chExt cx="1724622" cy="707096"/>
            </a:xfrm>
          </p:grpSpPr>
          <p:sp>
            <p:nvSpPr>
              <p:cNvPr id="19" name="Content Placeholder 8">
                <a:extLst>
                  <a:ext uri="{FF2B5EF4-FFF2-40B4-BE49-F238E27FC236}">
                    <a16:creationId xmlns:a16="http://schemas.microsoft.com/office/drawing/2014/main" xmlns="" id="{D5B21631-D918-4620-B26E-48CC7A684E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022432"/>
                <a:ext cx="996583" cy="27660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b="1" dirty="0">
                    <a:solidFill>
                      <a:srgbClr val="21D795"/>
                    </a:solidFill>
                  </a:rPr>
                  <a:t>Key</a:t>
                </a:r>
                <a:br>
                  <a:rPr lang="en-US" sz="1400" b="1" dirty="0">
                    <a:solidFill>
                      <a:srgbClr val="21D795"/>
                    </a:solidFill>
                  </a:rPr>
                </a:br>
                <a:r>
                  <a:rPr lang="en-US" sz="1400" b="1" dirty="0">
                    <a:solidFill>
                      <a:srgbClr val="21D795"/>
                    </a:solidFill>
                  </a:rPr>
                  <a:t>Activities</a:t>
                </a:r>
                <a:endParaRPr lang="en-ID" sz="1400" b="1" dirty="0">
                  <a:solidFill>
                    <a:srgbClr val="21D795"/>
                  </a:solidFill>
                </a:endParaRPr>
              </a:p>
            </p:txBody>
          </p:sp>
          <p:sp>
            <p:nvSpPr>
              <p:cNvPr id="20" name="Content Placeholder 8">
                <a:extLst>
                  <a:ext uri="{FF2B5EF4-FFF2-40B4-BE49-F238E27FC236}">
                    <a16:creationId xmlns:a16="http://schemas.microsoft.com/office/drawing/2014/main" xmlns="" id="{249CEC07-ABBB-4BCF-9CE3-B004E875D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314626"/>
                <a:ext cx="1724622" cy="41490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/>
                    </a:solidFill>
                  </a:rPr>
                  <a:t>Lorem Ipsum is simply dummy text</a:t>
                </a:r>
                <a:endParaRPr lang="en-ID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5341C939-DAD5-429D-8DFB-0B0F9A762C35}"/>
                </a:ext>
              </a:extLst>
            </p:cNvPr>
            <p:cNvGrpSpPr/>
            <p:nvPr/>
          </p:nvGrpSpPr>
          <p:grpSpPr>
            <a:xfrm>
              <a:off x="6984058" y="725250"/>
              <a:ext cx="1248323" cy="1572698"/>
              <a:chOff x="926503" y="2022432"/>
              <a:chExt cx="1724622" cy="1121741"/>
            </a:xfrm>
          </p:grpSpPr>
          <p:sp>
            <p:nvSpPr>
              <p:cNvPr id="25" name="Content Placeholder 8">
                <a:extLst>
                  <a:ext uri="{FF2B5EF4-FFF2-40B4-BE49-F238E27FC236}">
                    <a16:creationId xmlns:a16="http://schemas.microsoft.com/office/drawing/2014/main" xmlns="" id="{0AC69F23-0DA8-494B-8247-328488EFF9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022432"/>
                <a:ext cx="1242408" cy="27660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b="1" dirty="0">
                    <a:solidFill>
                      <a:srgbClr val="21D795"/>
                    </a:solidFill>
                  </a:rPr>
                  <a:t>Value</a:t>
                </a:r>
                <a:br>
                  <a:rPr lang="en-US" sz="1400" b="1" dirty="0">
                    <a:solidFill>
                      <a:srgbClr val="21D795"/>
                    </a:solidFill>
                  </a:rPr>
                </a:br>
                <a:r>
                  <a:rPr lang="en-US" sz="1400" b="1" dirty="0">
                    <a:solidFill>
                      <a:srgbClr val="21D795"/>
                    </a:solidFill>
                  </a:rPr>
                  <a:t>Proposition</a:t>
                </a:r>
              </a:p>
            </p:txBody>
          </p:sp>
          <p:sp>
            <p:nvSpPr>
              <p:cNvPr id="26" name="Content Placeholder 8">
                <a:extLst>
                  <a:ext uri="{FF2B5EF4-FFF2-40B4-BE49-F238E27FC236}">
                    <a16:creationId xmlns:a16="http://schemas.microsoft.com/office/drawing/2014/main" xmlns="" id="{78C7B779-CAA1-4E9F-A3D2-8E09706740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314371"/>
                <a:ext cx="1724622" cy="82980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/>
                    </a:solidFill>
                  </a:rPr>
                  <a:t>Lorem Ipsum is simply dummy text of the printing and typesetting industry. </a:t>
                </a:r>
                <a:endParaRPr lang="en-ID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E306438D-F626-4FE0-9CB5-8B26C9685FE4}"/>
                </a:ext>
              </a:extLst>
            </p:cNvPr>
            <p:cNvGrpSpPr/>
            <p:nvPr/>
          </p:nvGrpSpPr>
          <p:grpSpPr>
            <a:xfrm>
              <a:off x="8507045" y="725250"/>
              <a:ext cx="1248323" cy="991358"/>
              <a:chOff x="926503" y="2022432"/>
              <a:chExt cx="1724622" cy="707096"/>
            </a:xfrm>
          </p:grpSpPr>
          <p:sp>
            <p:nvSpPr>
              <p:cNvPr id="28" name="Content Placeholder 8">
                <a:extLst>
                  <a:ext uri="{FF2B5EF4-FFF2-40B4-BE49-F238E27FC236}">
                    <a16:creationId xmlns:a16="http://schemas.microsoft.com/office/drawing/2014/main" xmlns="" id="{FC191B0E-6370-4D90-AC6E-28484EA137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022432"/>
                <a:ext cx="1443496" cy="2766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b="1" dirty="0">
                    <a:solidFill>
                      <a:srgbClr val="21D795"/>
                    </a:solidFill>
                  </a:rPr>
                  <a:t>Customer</a:t>
                </a:r>
                <a:br>
                  <a:rPr lang="en-US" sz="1400" b="1" dirty="0">
                    <a:solidFill>
                      <a:srgbClr val="21D795"/>
                    </a:solidFill>
                  </a:rPr>
                </a:br>
                <a:r>
                  <a:rPr lang="en-US" sz="1400" b="1" dirty="0">
                    <a:solidFill>
                      <a:srgbClr val="21D795"/>
                    </a:solidFill>
                  </a:rPr>
                  <a:t>Relationships</a:t>
                </a:r>
              </a:p>
            </p:txBody>
          </p:sp>
          <p:sp>
            <p:nvSpPr>
              <p:cNvPr id="29" name="Content Placeholder 8">
                <a:extLst>
                  <a:ext uri="{FF2B5EF4-FFF2-40B4-BE49-F238E27FC236}">
                    <a16:creationId xmlns:a16="http://schemas.microsoft.com/office/drawing/2014/main" xmlns="" id="{DE665792-66A3-4160-BD82-14FB2CC6E5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314626"/>
                <a:ext cx="1724622" cy="41490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/>
                    </a:solidFill>
                  </a:rPr>
                  <a:t>Lorem Ipsum is simply dummy text</a:t>
                </a:r>
                <a:endParaRPr lang="en-ID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F6A3A4FA-BE74-415B-9B90-D62CD4815CBC}"/>
                </a:ext>
              </a:extLst>
            </p:cNvPr>
            <p:cNvGrpSpPr/>
            <p:nvPr/>
          </p:nvGrpSpPr>
          <p:grpSpPr>
            <a:xfrm>
              <a:off x="5422240" y="2073158"/>
              <a:ext cx="4333128" cy="998919"/>
              <a:chOff x="5393665" y="2116861"/>
              <a:chExt cx="4333128" cy="99891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EB07A0FD-9134-4288-8F41-685C2EB6F68F}"/>
                  </a:ext>
                </a:extLst>
              </p:cNvPr>
              <p:cNvGrpSpPr/>
              <p:nvPr/>
            </p:nvGrpSpPr>
            <p:grpSpPr>
              <a:xfrm>
                <a:off x="5393665" y="2116861"/>
                <a:ext cx="1248323" cy="998919"/>
                <a:chOff x="926503" y="2022432"/>
                <a:chExt cx="1724622" cy="712488"/>
              </a:xfrm>
            </p:grpSpPr>
            <p:sp>
              <p:nvSpPr>
                <p:cNvPr id="22" name="Content Placeholder 8">
                  <a:extLst>
                    <a:ext uri="{FF2B5EF4-FFF2-40B4-BE49-F238E27FC236}">
                      <a16:creationId xmlns:a16="http://schemas.microsoft.com/office/drawing/2014/main" xmlns="" id="{7F20C56A-842B-47BF-9258-289321C8F8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6503" y="2022432"/>
                  <a:ext cx="973995" cy="2766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400" b="1" dirty="0">
                      <a:solidFill>
                        <a:srgbClr val="21D795"/>
                      </a:solidFill>
                    </a:rPr>
                    <a:t>Key</a:t>
                  </a:r>
                  <a:br>
                    <a:rPr lang="en-US" sz="1400" b="1" dirty="0">
                      <a:solidFill>
                        <a:srgbClr val="21D795"/>
                      </a:solidFill>
                    </a:rPr>
                  </a:br>
                  <a:r>
                    <a:rPr lang="en-US" sz="1400" b="1" dirty="0">
                      <a:solidFill>
                        <a:srgbClr val="21D795"/>
                      </a:solidFill>
                    </a:rPr>
                    <a:t>Resource</a:t>
                  </a:r>
                </a:p>
              </p:txBody>
            </p:sp>
            <p:sp>
              <p:nvSpPr>
                <p:cNvPr id="23" name="Content Placeholder 8">
                  <a:extLst>
                    <a:ext uri="{FF2B5EF4-FFF2-40B4-BE49-F238E27FC236}">
                      <a16:creationId xmlns:a16="http://schemas.microsoft.com/office/drawing/2014/main" xmlns="" id="{B2C970BE-852B-4A5D-8D7D-B58BCF4BCE0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6503" y="2320019"/>
                  <a:ext cx="1724622" cy="41490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400" dirty="0">
                      <a:solidFill>
                        <a:schemeClr val="bg1"/>
                      </a:solidFill>
                    </a:rPr>
                    <a:t>Lorem Ipsum is simply dummy text</a:t>
                  </a:r>
                  <a:endParaRPr lang="en-ID" sz="1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ECA9A255-1C20-4CD7-97C6-69167C6CD0C5}"/>
                  </a:ext>
                </a:extLst>
              </p:cNvPr>
              <p:cNvGrpSpPr/>
              <p:nvPr/>
            </p:nvGrpSpPr>
            <p:grpSpPr>
              <a:xfrm>
                <a:off x="8478470" y="2116861"/>
                <a:ext cx="1248323" cy="795523"/>
                <a:chOff x="926503" y="2022432"/>
                <a:chExt cx="1724622" cy="567414"/>
              </a:xfrm>
            </p:grpSpPr>
            <p:sp>
              <p:nvSpPr>
                <p:cNvPr id="31" name="Content Placeholder 8">
                  <a:extLst>
                    <a:ext uri="{FF2B5EF4-FFF2-40B4-BE49-F238E27FC236}">
                      <a16:creationId xmlns:a16="http://schemas.microsoft.com/office/drawing/2014/main" xmlns="" id="{3A447BBB-3734-4273-B027-13709A7188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6503" y="2022432"/>
                  <a:ext cx="978866" cy="1383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400" b="1" dirty="0">
                      <a:solidFill>
                        <a:srgbClr val="21D795"/>
                      </a:solidFill>
                    </a:rPr>
                    <a:t>Channels</a:t>
                  </a:r>
                </a:p>
              </p:txBody>
            </p:sp>
            <p:sp>
              <p:nvSpPr>
                <p:cNvPr id="32" name="Content Placeholder 8">
                  <a:extLst>
                    <a:ext uri="{FF2B5EF4-FFF2-40B4-BE49-F238E27FC236}">
                      <a16:creationId xmlns:a16="http://schemas.microsoft.com/office/drawing/2014/main" xmlns="" id="{E2DB161A-38E8-4415-9855-40F3F3A4E6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6503" y="2174945"/>
                  <a:ext cx="1724622" cy="41490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400" dirty="0">
                      <a:solidFill>
                        <a:schemeClr val="bg1"/>
                      </a:solidFill>
                    </a:rPr>
                    <a:t>Lorem Ipsum is simply dummy text</a:t>
                  </a:r>
                  <a:endParaRPr lang="en-ID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C51E38AF-2B8E-4CF2-B72C-6B2EA21EF28F}"/>
                </a:ext>
              </a:extLst>
            </p:cNvPr>
            <p:cNvGrpSpPr/>
            <p:nvPr/>
          </p:nvGrpSpPr>
          <p:grpSpPr>
            <a:xfrm>
              <a:off x="10107692" y="725250"/>
              <a:ext cx="1248323" cy="1572698"/>
              <a:chOff x="926503" y="2022432"/>
              <a:chExt cx="1724622" cy="1121741"/>
            </a:xfrm>
          </p:grpSpPr>
          <p:sp>
            <p:nvSpPr>
              <p:cNvPr id="34" name="Content Placeholder 8">
                <a:extLst>
                  <a:ext uri="{FF2B5EF4-FFF2-40B4-BE49-F238E27FC236}">
                    <a16:creationId xmlns:a16="http://schemas.microsoft.com/office/drawing/2014/main" xmlns="" id="{D097CE97-F366-44D6-B6A9-54D5C035B9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022432"/>
                <a:ext cx="1078526" cy="27660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b="1" dirty="0">
                    <a:solidFill>
                      <a:srgbClr val="21D795"/>
                    </a:solidFill>
                  </a:rPr>
                  <a:t>Customer</a:t>
                </a:r>
                <a:br>
                  <a:rPr lang="en-US" sz="1400" b="1" dirty="0">
                    <a:solidFill>
                      <a:srgbClr val="21D795"/>
                    </a:solidFill>
                  </a:rPr>
                </a:br>
                <a:r>
                  <a:rPr lang="en-US" sz="1400" b="1" dirty="0">
                    <a:solidFill>
                      <a:srgbClr val="21D795"/>
                    </a:solidFill>
                  </a:rPr>
                  <a:t>Segments</a:t>
                </a:r>
              </a:p>
            </p:txBody>
          </p:sp>
          <p:sp>
            <p:nvSpPr>
              <p:cNvPr id="35" name="Content Placeholder 8">
                <a:extLst>
                  <a:ext uri="{FF2B5EF4-FFF2-40B4-BE49-F238E27FC236}">
                    <a16:creationId xmlns:a16="http://schemas.microsoft.com/office/drawing/2014/main" xmlns="" id="{05762416-1E99-4F4B-A670-6E9EC48B35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03" y="2314371"/>
                <a:ext cx="1724622" cy="82980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/>
                    </a:solidFill>
                  </a:rPr>
                  <a:t>Lorem Ipsum is simply dummy text of the printing and typesetting industry. </a:t>
                </a:r>
                <a:endParaRPr lang="en-ID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Content Placeholder 8">
              <a:extLst>
                <a:ext uri="{FF2B5EF4-FFF2-40B4-BE49-F238E27FC236}">
                  <a16:creationId xmlns:a16="http://schemas.microsoft.com/office/drawing/2014/main" xmlns="" id="{94DAF5FD-8E15-4978-9C16-D10D29E46B99}"/>
                </a:ext>
              </a:extLst>
            </p:cNvPr>
            <p:cNvSpPr txBox="1">
              <a:spLocks/>
            </p:cNvSpPr>
            <p:nvPr/>
          </p:nvSpPr>
          <p:spPr>
            <a:xfrm>
              <a:off x="3860424" y="3480909"/>
              <a:ext cx="1108124" cy="1938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21D795"/>
                  </a:solidFill>
                </a:rPr>
                <a:t>Cost Structure</a:t>
              </a:r>
            </a:p>
          </p:txBody>
        </p:sp>
        <p:sp>
          <p:nvSpPr>
            <p:cNvPr id="37" name="Content Placeholder 8">
              <a:extLst>
                <a:ext uri="{FF2B5EF4-FFF2-40B4-BE49-F238E27FC236}">
                  <a16:creationId xmlns:a16="http://schemas.microsoft.com/office/drawing/2014/main" xmlns="" id="{2E39F474-7665-4813-9B9D-6B2936593885}"/>
                </a:ext>
              </a:extLst>
            </p:cNvPr>
            <p:cNvSpPr txBox="1">
              <a:spLocks/>
            </p:cNvSpPr>
            <p:nvPr/>
          </p:nvSpPr>
          <p:spPr>
            <a:xfrm>
              <a:off x="3860423" y="3721405"/>
              <a:ext cx="2668012" cy="9694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Ipsum is simply dummy text of the printing and typesetting industry. Lorem Ipsum has been the industry's standard dummy text ever since the 1500s,</a:t>
              </a:r>
              <a:endParaRPr lang="en-ID" sz="1400" dirty="0">
                <a:solidFill>
                  <a:schemeClr val="bg1"/>
                </a:solidFill>
              </a:endParaRPr>
            </a:p>
          </p:txBody>
        </p:sp>
        <p:sp>
          <p:nvSpPr>
            <p:cNvPr id="38" name="Content Placeholder 8">
              <a:extLst>
                <a:ext uri="{FF2B5EF4-FFF2-40B4-BE49-F238E27FC236}">
                  <a16:creationId xmlns:a16="http://schemas.microsoft.com/office/drawing/2014/main" xmlns="" id="{5920A75F-571C-44A6-9519-396D4D3ABFD6}"/>
                </a:ext>
              </a:extLst>
            </p:cNvPr>
            <p:cNvSpPr txBox="1">
              <a:spLocks/>
            </p:cNvSpPr>
            <p:nvPr/>
          </p:nvSpPr>
          <p:spPr>
            <a:xfrm>
              <a:off x="7760738" y="3480909"/>
              <a:ext cx="1345753" cy="1938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21D795"/>
                  </a:solidFill>
                </a:rPr>
                <a:t>Revenue Streams</a:t>
              </a:r>
            </a:p>
          </p:txBody>
        </p:sp>
        <p:sp>
          <p:nvSpPr>
            <p:cNvPr id="39" name="Content Placeholder 8">
              <a:extLst>
                <a:ext uri="{FF2B5EF4-FFF2-40B4-BE49-F238E27FC236}">
                  <a16:creationId xmlns:a16="http://schemas.microsoft.com/office/drawing/2014/main" xmlns="" id="{0F808A02-51DE-430E-9AF3-C9A46E594323}"/>
                </a:ext>
              </a:extLst>
            </p:cNvPr>
            <p:cNvSpPr txBox="1">
              <a:spLocks/>
            </p:cNvSpPr>
            <p:nvPr/>
          </p:nvSpPr>
          <p:spPr>
            <a:xfrm>
              <a:off x="7760738" y="3721405"/>
              <a:ext cx="2668012" cy="9694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Ipsum is simply dummy text of the printing and typesetting industry. Lorem Ipsum has been the industry's standard dummy text ever since the 1500s,</a:t>
              </a:r>
              <a:endParaRPr lang="en-ID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3B4FB4A-531A-4218-8CE7-10172CCD7149}"/>
              </a:ext>
            </a:extLst>
          </p:cNvPr>
          <p:cNvGrpSpPr/>
          <p:nvPr/>
        </p:nvGrpSpPr>
        <p:grpSpPr>
          <a:xfrm>
            <a:off x="2675639" y="2182463"/>
            <a:ext cx="626336" cy="836344"/>
            <a:chOff x="7761288" y="728663"/>
            <a:chExt cx="269875" cy="360363"/>
          </a:xfrm>
          <a:solidFill>
            <a:schemeClr val="bg1"/>
          </a:solidFill>
        </p:grpSpPr>
        <p:sp>
          <p:nvSpPr>
            <p:cNvPr id="113" name="Freeform 1162">
              <a:extLst>
                <a:ext uri="{FF2B5EF4-FFF2-40B4-BE49-F238E27FC236}">
                  <a16:creationId xmlns:a16="http://schemas.microsoft.com/office/drawing/2014/main" xmlns="" id="{D0A612CA-B889-42B4-8728-EB28F396C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438" y="804863"/>
              <a:ext cx="65088" cy="117475"/>
            </a:xfrm>
            <a:custGeom>
              <a:avLst/>
              <a:gdLst>
                <a:gd name="T0" fmla="*/ 116 w 289"/>
                <a:gd name="T1" fmla="*/ 511 h 514"/>
                <a:gd name="T2" fmla="*/ 64 w 289"/>
                <a:gd name="T3" fmla="*/ 489 h 514"/>
                <a:gd name="T4" fmla="*/ 25 w 289"/>
                <a:gd name="T5" fmla="*/ 450 h 514"/>
                <a:gd name="T6" fmla="*/ 3 w 289"/>
                <a:gd name="T7" fmla="*/ 398 h 514"/>
                <a:gd name="T8" fmla="*/ 1 w 289"/>
                <a:gd name="T9" fmla="*/ 362 h 514"/>
                <a:gd name="T10" fmla="*/ 14 w 289"/>
                <a:gd name="T11" fmla="*/ 341 h 514"/>
                <a:gd name="T12" fmla="*/ 33 w 289"/>
                <a:gd name="T13" fmla="*/ 336 h 514"/>
                <a:gd name="T14" fmla="*/ 56 w 289"/>
                <a:gd name="T15" fmla="*/ 345 h 514"/>
                <a:gd name="T16" fmla="*/ 66 w 289"/>
                <a:gd name="T17" fmla="*/ 369 h 514"/>
                <a:gd name="T18" fmla="*/ 69 w 289"/>
                <a:gd name="T19" fmla="*/ 392 h 514"/>
                <a:gd name="T20" fmla="*/ 84 w 289"/>
                <a:gd name="T21" fmla="*/ 419 h 514"/>
                <a:gd name="T22" fmla="*/ 107 w 289"/>
                <a:gd name="T23" fmla="*/ 437 h 514"/>
                <a:gd name="T24" fmla="*/ 136 w 289"/>
                <a:gd name="T25" fmla="*/ 447 h 514"/>
                <a:gd name="T26" fmla="*/ 160 w 289"/>
                <a:gd name="T27" fmla="*/ 446 h 514"/>
                <a:gd name="T28" fmla="*/ 188 w 289"/>
                <a:gd name="T29" fmla="*/ 434 h 514"/>
                <a:gd name="T30" fmla="*/ 210 w 289"/>
                <a:gd name="T31" fmla="*/ 412 h 514"/>
                <a:gd name="T32" fmla="*/ 221 w 289"/>
                <a:gd name="T33" fmla="*/ 385 h 514"/>
                <a:gd name="T34" fmla="*/ 222 w 289"/>
                <a:gd name="T35" fmla="*/ 361 h 514"/>
                <a:gd name="T36" fmla="*/ 213 w 289"/>
                <a:gd name="T37" fmla="*/ 332 h 514"/>
                <a:gd name="T38" fmla="*/ 194 w 289"/>
                <a:gd name="T39" fmla="*/ 308 h 514"/>
                <a:gd name="T40" fmla="*/ 167 w 289"/>
                <a:gd name="T41" fmla="*/ 293 h 514"/>
                <a:gd name="T42" fmla="*/ 145 w 289"/>
                <a:gd name="T43" fmla="*/ 290 h 514"/>
                <a:gd name="T44" fmla="*/ 88 w 289"/>
                <a:gd name="T45" fmla="*/ 279 h 514"/>
                <a:gd name="T46" fmla="*/ 42 w 289"/>
                <a:gd name="T47" fmla="*/ 248 h 514"/>
                <a:gd name="T48" fmla="*/ 11 w 289"/>
                <a:gd name="T49" fmla="*/ 201 h 514"/>
                <a:gd name="T50" fmla="*/ 0 w 289"/>
                <a:gd name="T51" fmla="*/ 145 h 514"/>
                <a:gd name="T52" fmla="*/ 6 w 289"/>
                <a:gd name="T53" fmla="*/ 103 h 514"/>
                <a:gd name="T54" fmla="*/ 33 w 289"/>
                <a:gd name="T55" fmla="*/ 53 h 514"/>
                <a:gd name="T56" fmla="*/ 75 w 289"/>
                <a:gd name="T57" fmla="*/ 18 h 514"/>
                <a:gd name="T58" fmla="*/ 129 w 289"/>
                <a:gd name="T59" fmla="*/ 2 h 514"/>
                <a:gd name="T60" fmla="*/ 174 w 289"/>
                <a:gd name="T61" fmla="*/ 4 h 514"/>
                <a:gd name="T62" fmla="*/ 225 w 289"/>
                <a:gd name="T63" fmla="*/ 25 h 514"/>
                <a:gd name="T64" fmla="*/ 265 w 289"/>
                <a:gd name="T65" fmla="*/ 65 h 514"/>
                <a:gd name="T66" fmla="*/ 286 w 289"/>
                <a:gd name="T67" fmla="*/ 116 h 514"/>
                <a:gd name="T68" fmla="*/ 289 w 289"/>
                <a:gd name="T69" fmla="*/ 153 h 514"/>
                <a:gd name="T70" fmla="*/ 274 w 289"/>
                <a:gd name="T71" fmla="*/ 173 h 514"/>
                <a:gd name="T72" fmla="*/ 256 w 289"/>
                <a:gd name="T73" fmla="*/ 179 h 514"/>
                <a:gd name="T74" fmla="*/ 233 w 289"/>
                <a:gd name="T75" fmla="*/ 169 h 514"/>
                <a:gd name="T76" fmla="*/ 223 w 289"/>
                <a:gd name="T77" fmla="*/ 145 h 514"/>
                <a:gd name="T78" fmla="*/ 219 w 289"/>
                <a:gd name="T79" fmla="*/ 123 h 514"/>
                <a:gd name="T80" fmla="*/ 205 w 289"/>
                <a:gd name="T81" fmla="*/ 96 h 514"/>
                <a:gd name="T82" fmla="*/ 182 w 289"/>
                <a:gd name="T83" fmla="*/ 76 h 514"/>
                <a:gd name="T84" fmla="*/ 152 w 289"/>
                <a:gd name="T85" fmla="*/ 68 h 514"/>
                <a:gd name="T86" fmla="*/ 128 w 289"/>
                <a:gd name="T87" fmla="*/ 69 h 514"/>
                <a:gd name="T88" fmla="*/ 100 w 289"/>
                <a:gd name="T89" fmla="*/ 80 h 514"/>
                <a:gd name="T90" fmla="*/ 79 w 289"/>
                <a:gd name="T91" fmla="*/ 102 h 514"/>
                <a:gd name="T92" fmla="*/ 67 w 289"/>
                <a:gd name="T93" fmla="*/ 130 h 514"/>
                <a:gd name="T94" fmla="*/ 66 w 289"/>
                <a:gd name="T95" fmla="*/ 154 h 514"/>
                <a:gd name="T96" fmla="*/ 75 w 289"/>
                <a:gd name="T97" fmla="*/ 183 h 514"/>
                <a:gd name="T98" fmla="*/ 94 w 289"/>
                <a:gd name="T99" fmla="*/ 206 h 514"/>
                <a:gd name="T100" fmla="*/ 121 w 289"/>
                <a:gd name="T101" fmla="*/ 221 h 514"/>
                <a:gd name="T102" fmla="*/ 145 w 289"/>
                <a:gd name="T103" fmla="*/ 224 h 514"/>
                <a:gd name="T104" fmla="*/ 201 w 289"/>
                <a:gd name="T105" fmla="*/ 235 h 514"/>
                <a:gd name="T106" fmla="*/ 246 w 289"/>
                <a:gd name="T107" fmla="*/ 267 h 514"/>
                <a:gd name="T108" fmla="*/ 277 w 289"/>
                <a:gd name="T109" fmla="*/ 312 h 514"/>
                <a:gd name="T110" fmla="*/ 289 w 289"/>
                <a:gd name="T111" fmla="*/ 369 h 514"/>
                <a:gd name="T112" fmla="*/ 282 w 289"/>
                <a:gd name="T113" fmla="*/ 411 h 514"/>
                <a:gd name="T114" fmla="*/ 255 w 289"/>
                <a:gd name="T115" fmla="*/ 461 h 514"/>
                <a:gd name="T116" fmla="*/ 213 w 289"/>
                <a:gd name="T117" fmla="*/ 496 h 514"/>
                <a:gd name="T118" fmla="*/ 159 w 289"/>
                <a:gd name="T119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9" h="514">
                  <a:moveTo>
                    <a:pt x="145" y="514"/>
                  </a:moveTo>
                  <a:lnTo>
                    <a:pt x="145" y="514"/>
                  </a:lnTo>
                  <a:lnTo>
                    <a:pt x="129" y="513"/>
                  </a:lnTo>
                  <a:lnTo>
                    <a:pt x="116" y="511"/>
                  </a:lnTo>
                  <a:lnTo>
                    <a:pt x="101" y="507"/>
                  </a:lnTo>
                  <a:lnTo>
                    <a:pt x="88" y="503"/>
                  </a:lnTo>
                  <a:lnTo>
                    <a:pt x="75" y="496"/>
                  </a:lnTo>
                  <a:lnTo>
                    <a:pt x="64" y="489"/>
                  </a:lnTo>
                  <a:lnTo>
                    <a:pt x="53" y="481"/>
                  </a:lnTo>
                  <a:lnTo>
                    <a:pt x="42" y="472"/>
                  </a:lnTo>
                  <a:lnTo>
                    <a:pt x="33" y="461"/>
                  </a:lnTo>
                  <a:lnTo>
                    <a:pt x="25" y="450"/>
                  </a:lnTo>
                  <a:lnTo>
                    <a:pt x="17" y="437"/>
                  </a:lnTo>
                  <a:lnTo>
                    <a:pt x="11" y="425"/>
                  </a:lnTo>
                  <a:lnTo>
                    <a:pt x="6" y="411"/>
                  </a:lnTo>
                  <a:lnTo>
                    <a:pt x="3" y="398"/>
                  </a:lnTo>
                  <a:lnTo>
                    <a:pt x="1" y="384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" y="362"/>
                  </a:lnTo>
                  <a:lnTo>
                    <a:pt x="2" y="356"/>
                  </a:lnTo>
                  <a:lnTo>
                    <a:pt x="5" y="350"/>
                  </a:lnTo>
                  <a:lnTo>
                    <a:pt x="9" y="345"/>
                  </a:lnTo>
                  <a:lnTo>
                    <a:pt x="14" y="341"/>
                  </a:lnTo>
                  <a:lnTo>
                    <a:pt x="19" y="338"/>
                  </a:lnTo>
                  <a:lnTo>
                    <a:pt x="26" y="336"/>
                  </a:lnTo>
                  <a:lnTo>
                    <a:pt x="33" y="336"/>
                  </a:lnTo>
                  <a:lnTo>
                    <a:pt x="33" y="336"/>
                  </a:lnTo>
                  <a:lnTo>
                    <a:pt x="39" y="336"/>
                  </a:lnTo>
                  <a:lnTo>
                    <a:pt x="45" y="338"/>
                  </a:lnTo>
                  <a:lnTo>
                    <a:pt x="52" y="341"/>
                  </a:lnTo>
                  <a:lnTo>
                    <a:pt x="56" y="345"/>
                  </a:lnTo>
                  <a:lnTo>
                    <a:pt x="60" y="350"/>
                  </a:lnTo>
                  <a:lnTo>
                    <a:pt x="63" y="356"/>
                  </a:lnTo>
                  <a:lnTo>
                    <a:pt x="65" y="362"/>
                  </a:lnTo>
                  <a:lnTo>
                    <a:pt x="66" y="369"/>
                  </a:lnTo>
                  <a:lnTo>
                    <a:pt x="66" y="369"/>
                  </a:lnTo>
                  <a:lnTo>
                    <a:pt x="66" y="377"/>
                  </a:lnTo>
                  <a:lnTo>
                    <a:pt x="67" y="385"/>
                  </a:lnTo>
                  <a:lnTo>
                    <a:pt x="69" y="392"/>
                  </a:lnTo>
                  <a:lnTo>
                    <a:pt x="72" y="399"/>
                  </a:lnTo>
                  <a:lnTo>
                    <a:pt x="75" y="406"/>
                  </a:lnTo>
                  <a:lnTo>
                    <a:pt x="79" y="412"/>
                  </a:lnTo>
                  <a:lnTo>
                    <a:pt x="84" y="419"/>
                  </a:lnTo>
                  <a:lnTo>
                    <a:pt x="89" y="424"/>
                  </a:lnTo>
                  <a:lnTo>
                    <a:pt x="94" y="429"/>
                  </a:lnTo>
                  <a:lnTo>
                    <a:pt x="100" y="434"/>
                  </a:lnTo>
                  <a:lnTo>
                    <a:pt x="107" y="437"/>
                  </a:lnTo>
                  <a:lnTo>
                    <a:pt x="114" y="441"/>
                  </a:lnTo>
                  <a:lnTo>
                    <a:pt x="121" y="444"/>
                  </a:lnTo>
                  <a:lnTo>
                    <a:pt x="128" y="446"/>
                  </a:lnTo>
                  <a:lnTo>
                    <a:pt x="136" y="447"/>
                  </a:lnTo>
                  <a:lnTo>
                    <a:pt x="145" y="448"/>
                  </a:lnTo>
                  <a:lnTo>
                    <a:pt x="145" y="448"/>
                  </a:lnTo>
                  <a:lnTo>
                    <a:pt x="152" y="447"/>
                  </a:lnTo>
                  <a:lnTo>
                    <a:pt x="160" y="446"/>
                  </a:lnTo>
                  <a:lnTo>
                    <a:pt x="167" y="444"/>
                  </a:lnTo>
                  <a:lnTo>
                    <a:pt x="175" y="441"/>
                  </a:lnTo>
                  <a:lnTo>
                    <a:pt x="182" y="437"/>
                  </a:lnTo>
                  <a:lnTo>
                    <a:pt x="188" y="434"/>
                  </a:lnTo>
                  <a:lnTo>
                    <a:pt x="194" y="429"/>
                  </a:lnTo>
                  <a:lnTo>
                    <a:pt x="200" y="424"/>
                  </a:lnTo>
                  <a:lnTo>
                    <a:pt x="205" y="419"/>
                  </a:lnTo>
                  <a:lnTo>
                    <a:pt x="210" y="412"/>
                  </a:lnTo>
                  <a:lnTo>
                    <a:pt x="213" y="406"/>
                  </a:lnTo>
                  <a:lnTo>
                    <a:pt x="217" y="399"/>
                  </a:lnTo>
                  <a:lnTo>
                    <a:pt x="219" y="392"/>
                  </a:lnTo>
                  <a:lnTo>
                    <a:pt x="221" y="385"/>
                  </a:lnTo>
                  <a:lnTo>
                    <a:pt x="222" y="377"/>
                  </a:lnTo>
                  <a:lnTo>
                    <a:pt x="223" y="369"/>
                  </a:lnTo>
                  <a:lnTo>
                    <a:pt x="223" y="369"/>
                  </a:lnTo>
                  <a:lnTo>
                    <a:pt x="222" y="361"/>
                  </a:lnTo>
                  <a:lnTo>
                    <a:pt x="221" y="353"/>
                  </a:lnTo>
                  <a:lnTo>
                    <a:pt x="219" y="345"/>
                  </a:lnTo>
                  <a:lnTo>
                    <a:pt x="217" y="338"/>
                  </a:lnTo>
                  <a:lnTo>
                    <a:pt x="213" y="332"/>
                  </a:lnTo>
                  <a:lnTo>
                    <a:pt x="210" y="325"/>
                  </a:lnTo>
                  <a:lnTo>
                    <a:pt x="205" y="319"/>
                  </a:lnTo>
                  <a:lnTo>
                    <a:pt x="200" y="313"/>
                  </a:lnTo>
                  <a:lnTo>
                    <a:pt x="194" y="308"/>
                  </a:lnTo>
                  <a:lnTo>
                    <a:pt x="188" y="304"/>
                  </a:lnTo>
                  <a:lnTo>
                    <a:pt x="182" y="300"/>
                  </a:lnTo>
                  <a:lnTo>
                    <a:pt x="175" y="297"/>
                  </a:lnTo>
                  <a:lnTo>
                    <a:pt x="167" y="293"/>
                  </a:lnTo>
                  <a:lnTo>
                    <a:pt x="160" y="291"/>
                  </a:lnTo>
                  <a:lnTo>
                    <a:pt x="152" y="290"/>
                  </a:lnTo>
                  <a:lnTo>
                    <a:pt x="145" y="290"/>
                  </a:lnTo>
                  <a:lnTo>
                    <a:pt x="145" y="290"/>
                  </a:lnTo>
                  <a:lnTo>
                    <a:pt x="129" y="289"/>
                  </a:lnTo>
                  <a:lnTo>
                    <a:pt x="116" y="287"/>
                  </a:lnTo>
                  <a:lnTo>
                    <a:pt x="101" y="284"/>
                  </a:lnTo>
                  <a:lnTo>
                    <a:pt x="88" y="279"/>
                  </a:lnTo>
                  <a:lnTo>
                    <a:pt x="75" y="273"/>
                  </a:lnTo>
                  <a:lnTo>
                    <a:pt x="64" y="266"/>
                  </a:lnTo>
                  <a:lnTo>
                    <a:pt x="53" y="257"/>
                  </a:lnTo>
                  <a:lnTo>
                    <a:pt x="42" y="248"/>
                  </a:lnTo>
                  <a:lnTo>
                    <a:pt x="33" y="238"/>
                  </a:lnTo>
                  <a:lnTo>
                    <a:pt x="25" y="226"/>
                  </a:lnTo>
                  <a:lnTo>
                    <a:pt x="17" y="215"/>
                  </a:lnTo>
                  <a:lnTo>
                    <a:pt x="11" y="201"/>
                  </a:lnTo>
                  <a:lnTo>
                    <a:pt x="6" y="189"/>
                  </a:lnTo>
                  <a:lnTo>
                    <a:pt x="3" y="174"/>
                  </a:lnTo>
                  <a:lnTo>
                    <a:pt x="1" y="160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1" y="131"/>
                  </a:lnTo>
                  <a:lnTo>
                    <a:pt x="3" y="116"/>
                  </a:lnTo>
                  <a:lnTo>
                    <a:pt x="6" y="103"/>
                  </a:lnTo>
                  <a:lnTo>
                    <a:pt x="11" y="90"/>
                  </a:lnTo>
                  <a:lnTo>
                    <a:pt x="17" y="77"/>
                  </a:lnTo>
                  <a:lnTo>
                    <a:pt x="25" y="65"/>
                  </a:lnTo>
                  <a:lnTo>
                    <a:pt x="33" y="53"/>
                  </a:lnTo>
                  <a:lnTo>
                    <a:pt x="42" y="43"/>
                  </a:lnTo>
                  <a:lnTo>
                    <a:pt x="53" y="34"/>
                  </a:lnTo>
                  <a:lnTo>
                    <a:pt x="64" y="25"/>
                  </a:lnTo>
                  <a:lnTo>
                    <a:pt x="75" y="18"/>
                  </a:lnTo>
                  <a:lnTo>
                    <a:pt x="88" y="12"/>
                  </a:lnTo>
                  <a:lnTo>
                    <a:pt x="101" y="8"/>
                  </a:lnTo>
                  <a:lnTo>
                    <a:pt x="116" y="4"/>
                  </a:lnTo>
                  <a:lnTo>
                    <a:pt x="129" y="2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59" y="2"/>
                  </a:lnTo>
                  <a:lnTo>
                    <a:pt x="174" y="4"/>
                  </a:lnTo>
                  <a:lnTo>
                    <a:pt x="187" y="8"/>
                  </a:lnTo>
                  <a:lnTo>
                    <a:pt x="201" y="12"/>
                  </a:lnTo>
                  <a:lnTo>
                    <a:pt x="213" y="18"/>
                  </a:lnTo>
                  <a:lnTo>
                    <a:pt x="225" y="25"/>
                  </a:lnTo>
                  <a:lnTo>
                    <a:pt x="237" y="34"/>
                  </a:lnTo>
                  <a:lnTo>
                    <a:pt x="246" y="43"/>
                  </a:lnTo>
                  <a:lnTo>
                    <a:pt x="255" y="53"/>
                  </a:lnTo>
                  <a:lnTo>
                    <a:pt x="265" y="65"/>
                  </a:lnTo>
                  <a:lnTo>
                    <a:pt x="272" y="77"/>
                  </a:lnTo>
                  <a:lnTo>
                    <a:pt x="277" y="90"/>
                  </a:lnTo>
                  <a:lnTo>
                    <a:pt x="282" y="103"/>
                  </a:lnTo>
                  <a:lnTo>
                    <a:pt x="286" y="116"/>
                  </a:lnTo>
                  <a:lnTo>
                    <a:pt x="289" y="131"/>
                  </a:lnTo>
                  <a:lnTo>
                    <a:pt x="289" y="145"/>
                  </a:lnTo>
                  <a:lnTo>
                    <a:pt x="289" y="145"/>
                  </a:lnTo>
                  <a:lnTo>
                    <a:pt x="289" y="153"/>
                  </a:lnTo>
                  <a:lnTo>
                    <a:pt x="286" y="159"/>
                  </a:lnTo>
                  <a:lnTo>
                    <a:pt x="283" y="164"/>
                  </a:lnTo>
                  <a:lnTo>
                    <a:pt x="279" y="169"/>
                  </a:lnTo>
                  <a:lnTo>
                    <a:pt x="274" y="173"/>
                  </a:lnTo>
                  <a:lnTo>
                    <a:pt x="269" y="176"/>
                  </a:lnTo>
                  <a:lnTo>
                    <a:pt x="263" y="178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49" y="178"/>
                  </a:lnTo>
                  <a:lnTo>
                    <a:pt x="243" y="176"/>
                  </a:lnTo>
                  <a:lnTo>
                    <a:pt x="238" y="173"/>
                  </a:lnTo>
                  <a:lnTo>
                    <a:pt x="233" y="169"/>
                  </a:lnTo>
                  <a:lnTo>
                    <a:pt x="229" y="164"/>
                  </a:lnTo>
                  <a:lnTo>
                    <a:pt x="225" y="159"/>
                  </a:lnTo>
                  <a:lnTo>
                    <a:pt x="223" y="153"/>
                  </a:lnTo>
                  <a:lnTo>
                    <a:pt x="223" y="145"/>
                  </a:lnTo>
                  <a:lnTo>
                    <a:pt x="223" y="145"/>
                  </a:lnTo>
                  <a:lnTo>
                    <a:pt x="222" y="137"/>
                  </a:lnTo>
                  <a:lnTo>
                    <a:pt x="221" y="130"/>
                  </a:lnTo>
                  <a:lnTo>
                    <a:pt x="219" y="123"/>
                  </a:lnTo>
                  <a:lnTo>
                    <a:pt x="217" y="115"/>
                  </a:lnTo>
                  <a:lnTo>
                    <a:pt x="213" y="108"/>
                  </a:lnTo>
                  <a:lnTo>
                    <a:pt x="210" y="102"/>
                  </a:lnTo>
                  <a:lnTo>
                    <a:pt x="205" y="96"/>
                  </a:lnTo>
                  <a:lnTo>
                    <a:pt x="200" y="90"/>
                  </a:lnTo>
                  <a:lnTo>
                    <a:pt x="194" y="85"/>
                  </a:lnTo>
                  <a:lnTo>
                    <a:pt x="188" y="80"/>
                  </a:lnTo>
                  <a:lnTo>
                    <a:pt x="182" y="76"/>
                  </a:lnTo>
                  <a:lnTo>
                    <a:pt x="175" y="73"/>
                  </a:lnTo>
                  <a:lnTo>
                    <a:pt x="167" y="71"/>
                  </a:lnTo>
                  <a:lnTo>
                    <a:pt x="160" y="69"/>
                  </a:lnTo>
                  <a:lnTo>
                    <a:pt x="152" y="68"/>
                  </a:lnTo>
                  <a:lnTo>
                    <a:pt x="145" y="67"/>
                  </a:lnTo>
                  <a:lnTo>
                    <a:pt x="145" y="67"/>
                  </a:lnTo>
                  <a:lnTo>
                    <a:pt x="136" y="68"/>
                  </a:lnTo>
                  <a:lnTo>
                    <a:pt x="128" y="69"/>
                  </a:lnTo>
                  <a:lnTo>
                    <a:pt x="121" y="71"/>
                  </a:lnTo>
                  <a:lnTo>
                    <a:pt x="114" y="73"/>
                  </a:lnTo>
                  <a:lnTo>
                    <a:pt x="107" y="76"/>
                  </a:lnTo>
                  <a:lnTo>
                    <a:pt x="100" y="80"/>
                  </a:lnTo>
                  <a:lnTo>
                    <a:pt x="94" y="85"/>
                  </a:lnTo>
                  <a:lnTo>
                    <a:pt x="89" y="90"/>
                  </a:lnTo>
                  <a:lnTo>
                    <a:pt x="84" y="96"/>
                  </a:lnTo>
                  <a:lnTo>
                    <a:pt x="79" y="102"/>
                  </a:lnTo>
                  <a:lnTo>
                    <a:pt x="75" y="108"/>
                  </a:lnTo>
                  <a:lnTo>
                    <a:pt x="72" y="115"/>
                  </a:lnTo>
                  <a:lnTo>
                    <a:pt x="69" y="123"/>
                  </a:lnTo>
                  <a:lnTo>
                    <a:pt x="67" y="130"/>
                  </a:lnTo>
                  <a:lnTo>
                    <a:pt x="66" y="137"/>
                  </a:lnTo>
                  <a:lnTo>
                    <a:pt x="66" y="145"/>
                  </a:lnTo>
                  <a:lnTo>
                    <a:pt x="66" y="145"/>
                  </a:lnTo>
                  <a:lnTo>
                    <a:pt x="66" y="154"/>
                  </a:lnTo>
                  <a:lnTo>
                    <a:pt x="67" y="161"/>
                  </a:lnTo>
                  <a:lnTo>
                    <a:pt x="69" y="169"/>
                  </a:lnTo>
                  <a:lnTo>
                    <a:pt x="72" y="176"/>
                  </a:lnTo>
                  <a:lnTo>
                    <a:pt x="75" y="183"/>
                  </a:lnTo>
                  <a:lnTo>
                    <a:pt x="79" y="190"/>
                  </a:lnTo>
                  <a:lnTo>
                    <a:pt x="84" y="195"/>
                  </a:lnTo>
                  <a:lnTo>
                    <a:pt x="89" y="201"/>
                  </a:lnTo>
                  <a:lnTo>
                    <a:pt x="94" y="206"/>
                  </a:lnTo>
                  <a:lnTo>
                    <a:pt x="100" y="211"/>
                  </a:lnTo>
                  <a:lnTo>
                    <a:pt x="107" y="215"/>
                  </a:lnTo>
                  <a:lnTo>
                    <a:pt x="114" y="218"/>
                  </a:lnTo>
                  <a:lnTo>
                    <a:pt x="121" y="221"/>
                  </a:lnTo>
                  <a:lnTo>
                    <a:pt x="128" y="222"/>
                  </a:lnTo>
                  <a:lnTo>
                    <a:pt x="136" y="224"/>
                  </a:lnTo>
                  <a:lnTo>
                    <a:pt x="145" y="224"/>
                  </a:lnTo>
                  <a:lnTo>
                    <a:pt x="145" y="224"/>
                  </a:lnTo>
                  <a:lnTo>
                    <a:pt x="159" y="225"/>
                  </a:lnTo>
                  <a:lnTo>
                    <a:pt x="174" y="227"/>
                  </a:lnTo>
                  <a:lnTo>
                    <a:pt x="187" y="230"/>
                  </a:lnTo>
                  <a:lnTo>
                    <a:pt x="201" y="235"/>
                  </a:lnTo>
                  <a:lnTo>
                    <a:pt x="213" y="242"/>
                  </a:lnTo>
                  <a:lnTo>
                    <a:pt x="225" y="249"/>
                  </a:lnTo>
                  <a:lnTo>
                    <a:pt x="237" y="257"/>
                  </a:lnTo>
                  <a:lnTo>
                    <a:pt x="246" y="267"/>
                  </a:lnTo>
                  <a:lnTo>
                    <a:pt x="255" y="277"/>
                  </a:lnTo>
                  <a:lnTo>
                    <a:pt x="265" y="288"/>
                  </a:lnTo>
                  <a:lnTo>
                    <a:pt x="272" y="300"/>
                  </a:lnTo>
                  <a:lnTo>
                    <a:pt x="277" y="312"/>
                  </a:lnTo>
                  <a:lnTo>
                    <a:pt x="282" y="326"/>
                  </a:lnTo>
                  <a:lnTo>
                    <a:pt x="286" y="340"/>
                  </a:lnTo>
                  <a:lnTo>
                    <a:pt x="289" y="355"/>
                  </a:lnTo>
                  <a:lnTo>
                    <a:pt x="289" y="369"/>
                  </a:lnTo>
                  <a:lnTo>
                    <a:pt x="289" y="369"/>
                  </a:lnTo>
                  <a:lnTo>
                    <a:pt x="289" y="384"/>
                  </a:lnTo>
                  <a:lnTo>
                    <a:pt x="286" y="398"/>
                  </a:lnTo>
                  <a:lnTo>
                    <a:pt x="282" y="411"/>
                  </a:lnTo>
                  <a:lnTo>
                    <a:pt x="277" y="425"/>
                  </a:lnTo>
                  <a:lnTo>
                    <a:pt x="272" y="437"/>
                  </a:lnTo>
                  <a:lnTo>
                    <a:pt x="265" y="450"/>
                  </a:lnTo>
                  <a:lnTo>
                    <a:pt x="255" y="461"/>
                  </a:lnTo>
                  <a:lnTo>
                    <a:pt x="246" y="472"/>
                  </a:lnTo>
                  <a:lnTo>
                    <a:pt x="237" y="481"/>
                  </a:lnTo>
                  <a:lnTo>
                    <a:pt x="225" y="489"/>
                  </a:lnTo>
                  <a:lnTo>
                    <a:pt x="213" y="496"/>
                  </a:lnTo>
                  <a:lnTo>
                    <a:pt x="201" y="503"/>
                  </a:lnTo>
                  <a:lnTo>
                    <a:pt x="187" y="507"/>
                  </a:lnTo>
                  <a:lnTo>
                    <a:pt x="174" y="511"/>
                  </a:lnTo>
                  <a:lnTo>
                    <a:pt x="159" y="513"/>
                  </a:lnTo>
                  <a:lnTo>
                    <a:pt x="145" y="514"/>
                  </a:lnTo>
                  <a:lnTo>
                    <a:pt x="145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63">
              <a:extLst>
                <a:ext uri="{FF2B5EF4-FFF2-40B4-BE49-F238E27FC236}">
                  <a16:creationId xmlns:a16="http://schemas.microsoft.com/office/drawing/2014/main" xmlns="" id="{4BF6B7B0-18CF-42E5-BA3E-4C41FE477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906463"/>
              <a:ext cx="14288" cy="31750"/>
            </a:xfrm>
            <a:custGeom>
              <a:avLst/>
              <a:gdLst>
                <a:gd name="T0" fmla="*/ 33 w 66"/>
                <a:gd name="T1" fmla="*/ 139 h 139"/>
                <a:gd name="T2" fmla="*/ 33 w 66"/>
                <a:gd name="T3" fmla="*/ 139 h 139"/>
                <a:gd name="T4" fmla="*/ 25 w 66"/>
                <a:gd name="T5" fmla="*/ 139 h 139"/>
                <a:gd name="T6" fmla="*/ 19 w 66"/>
                <a:gd name="T7" fmla="*/ 137 h 139"/>
                <a:gd name="T8" fmla="*/ 14 w 66"/>
                <a:gd name="T9" fmla="*/ 134 h 139"/>
                <a:gd name="T10" fmla="*/ 9 w 66"/>
                <a:gd name="T11" fmla="*/ 130 h 139"/>
                <a:gd name="T12" fmla="*/ 5 w 66"/>
                <a:gd name="T13" fmla="*/ 125 h 139"/>
                <a:gd name="T14" fmla="*/ 2 w 66"/>
                <a:gd name="T15" fmla="*/ 120 h 139"/>
                <a:gd name="T16" fmla="*/ 0 w 66"/>
                <a:gd name="T17" fmla="*/ 114 h 139"/>
                <a:gd name="T18" fmla="*/ 0 w 66"/>
                <a:gd name="T19" fmla="*/ 107 h 139"/>
                <a:gd name="T20" fmla="*/ 0 w 66"/>
                <a:gd name="T21" fmla="*/ 33 h 139"/>
                <a:gd name="T22" fmla="*/ 0 w 66"/>
                <a:gd name="T23" fmla="*/ 33 h 139"/>
                <a:gd name="T24" fmla="*/ 0 w 66"/>
                <a:gd name="T25" fmla="*/ 26 h 139"/>
                <a:gd name="T26" fmla="*/ 2 w 66"/>
                <a:gd name="T27" fmla="*/ 19 h 139"/>
                <a:gd name="T28" fmla="*/ 5 w 66"/>
                <a:gd name="T29" fmla="*/ 14 h 139"/>
                <a:gd name="T30" fmla="*/ 9 w 66"/>
                <a:gd name="T31" fmla="*/ 9 h 139"/>
                <a:gd name="T32" fmla="*/ 14 w 66"/>
                <a:gd name="T33" fmla="*/ 5 h 139"/>
                <a:gd name="T34" fmla="*/ 19 w 66"/>
                <a:gd name="T35" fmla="*/ 2 h 139"/>
                <a:gd name="T36" fmla="*/ 25 w 66"/>
                <a:gd name="T37" fmla="*/ 0 h 139"/>
                <a:gd name="T38" fmla="*/ 33 w 66"/>
                <a:gd name="T39" fmla="*/ 0 h 139"/>
                <a:gd name="T40" fmla="*/ 33 w 66"/>
                <a:gd name="T41" fmla="*/ 0 h 139"/>
                <a:gd name="T42" fmla="*/ 39 w 66"/>
                <a:gd name="T43" fmla="*/ 0 h 139"/>
                <a:gd name="T44" fmla="*/ 45 w 66"/>
                <a:gd name="T45" fmla="*/ 2 h 139"/>
                <a:gd name="T46" fmla="*/ 51 w 66"/>
                <a:gd name="T47" fmla="*/ 5 h 139"/>
                <a:gd name="T48" fmla="*/ 55 w 66"/>
                <a:gd name="T49" fmla="*/ 9 h 139"/>
                <a:gd name="T50" fmla="*/ 60 w 66"/>
                <a:gd name="T51" fmla="*/ 14 h 139"/>
                <a:gd name="T52" fmla="*/ 63 w 66"/>
                <a:gd name="T53" fmla="*/ 19 h 139"/>
                <a:gd name="T54" fmla="*/ 65 w 66"/>
                <a:gd name="T55" fmla="*/ 26 h 139"/>
                <a:gd name="T56" fmla="*/ 66 w 66"/>
                <a:gd name="T57" fmla="*/ 33 h 139"/>
                <a:gd name="T58" fmla="*/ 66 w 66"/>
                <a:gd name="T59" fmla="*/ 107 h 139"/>
                <a:gd name="T60" fmla="*/ 66 w 66"/>
                <a:gd name="T61" fmla="*/ 107 h 139"/>
                <a:gd name="T62" fmla="*/ 65 w 66"/>
                <a:gd name="T63" fmla="*/ 114 h 139"/>
                <a:gd name="T64" fmla="*/ 63 w 66"/>
                <a:gd name="T65" fmla="*/ 120 h 139"/>
                <a:gd name="T66" fmla="*/ 60 w 66"/>
                <a:gd name="T67" fmla="*/ 125 h 139"/>
                <a:gd name="T68" fmla="*/ 55 w 66"/>
                <a:gd name="T69" fmla="*/ 130 h 139"/>
                <a:gd name="T70" fmla="*/ 51 w 66"/>
                <a:gd name="T71" fmla="*/ 134 h 139"/>
                <a:gd name="T72" fmla="*/ 45 w 66"/>
                <a:gd name="T73" fmla="*/ 137 h 139"/>
                <a:gd name="T74" fmla="*/ 39 w 66"/>
                <a:gd name="T75" fmla="*/ 139 h 139"/>
                <a:gd name="T76" fmla="*/ 33 w 66"/>
                <a:gd name="T77" fmla="*/ 139 h 139"/>
                <a:gd name="T78" fmla="*/ 33 w 66"/>
                <a:gd name="T7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9">
                  <a:moveTo>
                    <a:pt x="33" y="139"/>
                  </a:moveTo>
                  <a:lnTo>
                    <a:pt x="33" y="139"/>
                  </a:lnTo>
                  <a:lnTo>
                    <a:pt x="25" y="139"/>
                  </a:lnTo>
                  <a:lnTo>
                    <a:pt x="19" y="137"/>
                  </a:lnTo>
                  <a:lnTo>
                    <a:pt x="14" y="134"/>
                  </a:lnTo>
                  <a:lnTo>
                    <a:pt x="9" y="130"/>
                  </a:lnTo>
                  <a:lnTo>
                    <a:pt x="5" y="125"/>
                  </a:lnTo>
                  <a:lnTo>
                    <a:pt x="2" y="120"/>
                  </a:lnTo>
                  <a:lnTo>
                    <a:pt x="0" y="114"/>
                  </a:lnTo>
                  <a:lnTo>
                    <a:pt x="0" y="10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5" y="9"/>
                  </a:lnTo>
                  <a:lnTo>
                    <a:pt x="60" y="14"/>
                  </a:lnTo>
                  <a:lnTo>
                    <a:pt x="63" y="19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5" y="114"/>
                  </a:lnTo>
                  <a:lnTo>
                    <a:pt x="63" y="120"/>
                  </a:lnTo>
                  <a:lnTo>
                    <a:pt x="60" y="125"/>
                  </a:lnTo>
                  <a:lnTo>
                    <a:pt x="55" y="130"/>
                  </a:lnTo>
                  <a:lnTo>
                    <a:pt x="51" y="134"/>
                  </a:lnTo>
                  <a:lnTo>
                    <a:pt x="45" y="137"/>
                  </a:lnTo>
                  <a:lnTo>
                    <a:pt x="39" y="139"/>
                  </a:lnTo>
                  <a:lnTo>
                    <a:pt x="33" y="139"/>
                  </a:lnTo>
                  <a:lnTo>
                    <a:pt x="33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64">
              <a:extLst>
                <a:ext uri="{FF2B5EF4-FFF2-40B4-BE49-F238E27FC236}">
                  <a16:creationId xmlns:a16="http://schemas.microsoft.com/office/drawing/2014/main" xmlns="" id="{42E22E84-8FE9-41A0-A3AE-C72A52335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788988"/>
              <a:ext cx="14288" cy="31750"/>
            </a:xfrm>
            <a:custGeom>
              <a:avLst/>
              <a:gdLst>
                <a:gd name="T0" fmla="*/ 33 w 66"/>
                <a:gd name="T1" fmla="*/ 141 h 141"/>
                <a:gd name="T2" fmla="*/ 33 w 66"/>
                <a:gd name="T3" fmla="*/ 141 h 141"/>
                <a:gd name="T4" fmla="*/ 25 w 66"/>
                <a:gd name="T5" fmla="*/ 141 h 141"/>
                <a:gd name="T6" fmla="*/ 19 w 66"/>
                <a:gd name="T7" fmla="*/ 139 h 141"/>
                <a:gd name="T8" fmla="*/ 14 w 66"/>
                <a:gd name="T9" fmla="*/ 136 h 141"/>
                <a:gd name="T10" fmla="*/ 9 w 66"/>
                <a:gd name="T11" fmla="*/ 131 h 141"/>
                <a:gd name="T12" fmla="*/ 5 w 66"/>
                <a:gd name="T13" fmla="*/ 126 h 141"/>
                <a:gd name="T14" fmla="*/ 2 w 66"/>
                <a:gd name="T15" fmla="*/ 121 h 141"/>
                <a:gd name="T16" fmla="*/ 0 w 66"/>
                <a:gd name="T17" fmla="*/ 115 h 141"/>
                <a:gd name="T18" fmla="*/ 0 w 66"/>
                <a:gd name="T19" fmla="*/ 108 h 141"/>
                <a:gd name="T20" fmla="*/ 0 w 66"/>
                <a:gd name="T21" fmla="*/ 33 h 141"/>
                <a:gd name="T22" fmla="*/ 0 w 66"/>
                <a:gd name="T23" fmla="*/ 33 h 141"/>
                <a:gd name="T24" fmla="*/ 0 w 66"/>
                <a:gd name="T25" fmla="*/ 27 h 141"/>
                <a:gd name="T26" fmla="*/ 2 w 66"/>
                <a:gd name="T27" fmla="*/ 21 h 141"/>
                <a:gd name="T28" fmla="*/ 5 w 66"/>
                <a:gd name="T29" fmla="*/ 15 h 141"/>
                <a:gd name="T30" fmla="*/ 9 w 66"/>
                <a:gd name="T31" fmla="*/ 10 h 141"/>
                <a:gd name="T32" fmla="*/ 14 w 66"/>
                <a:gd name="T33" fmla="*/ 6 h 141"/>
                <a:gd name="T34" fmla="*/ 19 w 66"/>
                <a:gd name="T35" fmla="*/ 3 h 141"/>
                <a:gd name="T36" fmla="*/ 25 w 66"/>
                <a:gd name="T37" fmla="*/ 1 h 141"/>
                <a:gd name="T38" fmla="*/ 33 w 66"/>
                <a:gd name="T39" fmla="*/ 0 h 141"/>
                <a:gd name="T40" fmla="*/ 33 w 66"/>
                <a:gd name="T41" fmla="*/ 0 h 141"/>
                <a:gd name="T42" fmla="*/ 39 w 66"/>
                <a:gd name="T43" fmla="*/ 1 h 141"/>
                <a:gd name="T44" fmla="*/ 45 w 66"/>
                <a:gd name="T45" fmla="*/ 3 h 141"/>
                <a:gd name="T46" fmla="*/ 51 w 66"/>
                <a:gd name="T47" fmla="*/ 6 h 141"/>
                <a:gd name="T48" fmla="*/ 55 w 66"/>
                <a:gd name="T49" fmla="*/ 10 h 141"/>
                <a:gd name="T50" fmla="*/ 60 w 66"/>
                <a:gd name="T51" fmla="*/ 15 h 141"/>
                <a:gd name="T52" fmla="*/ 63 w 66"/>
                <a:gd name="T53" fmla="*/ 21 h 141"/>
                <a:gd name="T54" fmla="*/ 65 w 66"/>
                <a:gd name="T55" fmla="*/ 27 h 141"/>
                <a:gd name="T56" fmla="*/ 66 w 66"/>
                <a:gd name="T57" fmla="*/ 33 h 141"/>
                <a:gd name="T58" fmla="*/ 66 w 66"/>
                <a:gd name="T59" fmla="*/ 108 h 141"/>
                <a:gd name="T60" fmla="*/ 66 w 66"/>
                <a:gd name="T61" fmla="*/ 108 h 141"/>
                <a:gd name="T62" fmla="*/ 65 w 66"/>
                <a:gd name="T63" fmla="*/ 115 h 141"/>
                <a:gd name="T64" fmla="*/ 63 w 66"/>
                <a:gd name="T65" fmla="*/ 121 h 141"/>
                <a:gd name="T66" fmla="*/ 60 w 66"/>
                <a:gd name="T67" fmla="*/ 126 h 141"/>
                <a:gd name="T68" fmla="*/ 55 w 66"/>
                <a:gd name="T69" fmla="*/ 131 h 141"/>
                <a:gd name="T70" fmla="*/ 51 w 66"/>
                <a:gd name="T71" fmla="*/ 136 h 141"/>
                <a:gd name="T72" fmla="*/ 45 w 66"/>
                <a:gd name="T73" fmla="*/ 139 h 141"/>
                <a:gd name="T74" fmla="*/ 39 w 66"/>
                <a:gd name="T75" fmla="*/ 141 h 141"/>
                <a:gd name="T76" fmla="*/ 33 w 66"/>
                <a:gd name="T77" fmla="*/ 141 h 141"/>
                <a:gd name="T78" fmla="*/ 33 w 66"/>
                <a:gd name="T7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41">
                  <a:moveTo>
                    <a:pt x="33" y="141"/>
                  </a:moveTo>
                  <a:lnTo>
                    <a:pt x="33" y="141"/>
                  </a:lnTo>
                  <a:lnTo>
                    <a:pt x="25" y="141"/>
                  </a:lnTo>
                  <a:lnTo>
                    <a:pt x="19" y="139"/>
                  </a:lnTo>
                  <a:lnTo>
                    <a:pt x="14" y="136"/>
                  </a:lnTo>
                  <a:lnTo>
                    <a:pt x="9" y="131"/>
                  </a:lnTo>
                  <a:lnTo>
                    <a:pt x="5" y="126"/>
                  </a:lnTo>
                  <a:lnTo>
                    <a:pt x="2" y="121"/>
                  </a:lnTo>
                  <a:lnTo>
                    <a:pt x="0" y="115"/>
                  </a:lnTo>
                  <a:lnTo>
                    <a:pt x="0" y="10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5" y="10"/>
                  </a:lnTo>
                  <a:lnTo>
                    <a:pt x="60" y="15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5" y="115"/>
                  </a:lnTo>
                  <a:lnTo>
                    <a:pt x="63" y="121"/>
                  </a:lnTo>
                  <a:lnTo>
                    <a:pt x="60" y="126"/>
                  </a:lnTo>
                  <a:lnTo>
                    <a:pt x="55" y="131"/>
                  </a:lnTo>
                  <a:lnTo>
                    <a:pt x="51" y="136"/>
                  </a:lnTo>
                  <a:lnTo>
                    <a:pt x="45" y="139"/>
                  </a:lnTo>
                  <a:lnTo>
                    <a:pt x="39" y="141"/>
                  </a:lnTo>
                  <a:lnTo>
                    <a:pt x="33" y="141"/>
                  </a:lnTo>
                  <a:lnTo>
                    <a:pt x="33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65">
              <a:extLst>
                <a:ext uri="{FF2B5EF4-FFF2-40B4-BE49-F238E27FC236}">
                  <a16:creationId xmlns:a16="http://schemas.microsoft.com/office/drawing/2014/main" xmlns="" id="{103F675B-6558-4B86-83E4-69C1E17B0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1288" y="728663"/>
              <a:ext cx="269875" cy="360363"/>
            </a:xfrm>
            <a:custGeom>
              <a:avLst/>
              <a:gdLst>
                <a:gd name="T0" fmla="*/ 1158 w 1191"/>
                <a:gd name="T1" fmla="*/ 1588 h 1588"/>
                <a:gd name="T2" fmla="*/ 33 w 1191"/>
                <a:gd name="T3" fmla="*/ 1588 h 1588"/>
                <a:gd name="T4" fmla="*/ 33 w 1191"/>
                <a:gd name="T5" fmla="*/ 1588 h 1588"/>
                <a:gd name="T6" fmla="*/ 27 w 1191"/>
                <a:gd name="T7" fmla="*/ 1587 h 1588"/>
                <a:gd name="T8" fmla="*/ 21 w 1191"/>
                <a:gd name="T9" fmla="*/ 1585 h 1588"/>
                <a:gd name="T10" fmla="*/ 15 w 1191"/>
                <a:gd name="T11" fmla="*/ 1582 h 1588"/>
                <a:gd name="T12" fmla="*/ 11 w 1191"/>
                <a:gd name="T13" fmla="*/ 1578 h 1588"/>
                <a:gd name="T14" fmla="*/ 7 w 1191"/>
                <a:gd name="T15" fmla="*/ 1572 h 1588"/>
                <a:gd name="T16" fmla="*/ 3 w 1191"/>
                <a:gd name="T17" fmla="*/ 1567 h 1588"/>
                <a:gd name="T18" fmla="*/ 1 w 1191"/>
                <a:gd name="T19" fmla="*/ 1561 h 1588"/>
                <a:gd name="T20" fmla="*/ 0 w 1191"/>
                <a:gd name="T21" fmla="*/ 1555 h 1588"/>
                <a:gd name="T22" fmla="*/ 0 w 1191"/>
                <a:gd name="T23" fmla="*/ 33 h 1588"/>
                <a:gd name="T24" fmla="*/ 0 w 1191"/>
                <a:gd name="T25" fmla="*/ 33 h 1588"/>
                <a:gd name="T26" fmla="*/ 1 w 1191"/>
                <a:gd name="T27" fmla="*/ 26 h 1588"/>
                <a:gd name="T28" fmla="*/ 3 w 1191"/>
                <a:gd name="T29" fmla="*/ 20 h 1588"/>
                <a:gd name="T30" fmla="*/ 7 w 1191"/>
                <a:gd name="T31" fmla="*/ 14 h 1588"/>
                <a:gd name="T32" fmla="*/ 11 w 1191"/>
                <a:gd name="T33" fmla="*/ 9 h 1588"/>
                <a:gd name="T34" fmla="*/ 15 w 1191"/>
                <a:gd name="T35" fmla="*/ 5 h 1588"/>
                <a:gd name="T36" fmla="*/ 21 w 1191"/>
                <a:gd name="T37" fmla="*/ 2 h 1588"/>
                <a:gd name="T38" fmla="*/ 27 w 1191"/>
                <a:gd name="T39" fmla="*/ 0 h 1588"/>
                <a:gd name="T40" fmla="*/ 33 w 1191"/>
                <a:gd name="T41" fmla="*/ 0 h 1588"/>
                <a:gd name="T42" fmla="*/ 761 w 1191"/>
                <a:gd name="T43" fmla="*/ 0 h 1588"/>
                <a:gd name="T44" fmla="*/ 761 w 1191"/>
                <a:gd name="T45" fmla="*/ 0 h 1588"/>
                <a:gd name="T46" fmla="*/ 767 w 1191"/>
                <a:gd name="T47" fmla="*/ 0 h 1588"/>
                <a:gd name="T48" fmla="*/ 773 w 1191"/>
                <a:gd name="T49" fmla="*/ 2 h 1588"/>
                <a:gd name="T50" fmla="*/ 780 w 1191"/>
                <a:gd name="T51" fmla="*/ 5 h 1588"/>
                <a:gd name="T52" fmla="*/ 785 w 1191"/>
                <a:gd name="T53" fmla="*/ 9 h 1588"/>
                <a:gd name="T54" fmla="*/ 1181 w 1191"/>
                <a:gd name="T55" fmla="*/ 407 h 1588"/>
                <a:gd name="T56" fmla="*/ 1181 w 1191"/>
                <a:gd name="T57" fmla="*/ 407 h 1588"/>
                <a:gd name="T58" fmla="*/ 1185 w 1191"/>
                <a:gd name="T59" fmla="*/ 411 h 1588"/>
                <a:gd name="T60" fmla="*/ 1188 w 1191"/>
                <a:gd name="T61" fmla="*/ 417 h 1588"/>
                <a:gd name="T62" fmla="*/ 1190 w 1191"/>
                <a:gd name="T63" fmla="*/ 423 h 1588"/>
                <a:gd name="T64" fmla="*/ 1191 w 1191"/>
                <a:gd name="T65" fmla="*/ 430 h 1588"/>
                <a:gd name="T66" fmla="*/ 1191 w 1191"/>
                <a:gd name="T67" fmla="*/ 1555 h 1588"/>
                <a:gd name="T68" fmla="*/ 1191 w 1191"/>
                <a:gd name="T69" fmla="*/ 1555 h 1588"/>
                <a:gd name="T70" fmla="*/ 1190 w 1191"/>
                <a:gd name="T71" fmla="*/ 1561 h 1588"/>
                <a:gd name="T72" fmla="*/ 1188 w 1191"/>
                <a:gd name="T73" fmla="*/ 1567 h 1588"/>
                <a:gd name="T74" fmla="*/ 1185 w 1191"/>
                <a:gd name="T75" fmla="*/ 1572 h 1588"/>
                <a:gd name="T76" fmla="*/ 1181 w 1191"/>
                <a:gd name="T77" fmla="*/ 1578 h 1588"/>
                <a:gd name="T78" fmla="*/ 1176 w 1191"/>
                <a:gd name="T79" fmla="*/ 1582 h 1588"/>
                <a:gd name="T80" fmla="*/ 1171 w 1191"/>
                <a:gd name="T81" fmla="*/ 1585 h 1588"/>
                <a:gd name="T82" fmla="*/ 1165 w 1191"/>
                <a:gd name="T83" fmla="*/ 1587 h 1588"/>
                <a:gd name="T84" fmla="*/ 1158 w 1191"/>
                <a:gd name="T85" fmla="*/ 1588 h 1588"/>
                <a:gd name="T86" fmla="*/ 1158 w 1191"/>
                <a:gd name="T87" fmla="*/ 1588 h 1588"/>
                <a:gd name="T88" fmla="*/ 67 w 1191"/>
                <a:gd name="T89" fmla="*/ 1522 h 1588"/>
                <a:gd name="T90" fmla="*/ 1125 w 1191"/>
                <a:gd name="T91" fmla="*/ 1522 h 1588"/>
                <a:gd name="T92" fmla="*/ 1125 w 1191"/>
                <a:gd name="T93" fmla="*/ 443 h 1588"/>
                <a:gd name="T94" fmla="*/ 747 w 1191"/>
                <a:gd name="T95" fmla="*/ 66 h 1588"/>
                <a:gd name="T96" fmla="*/ 67 w 1191"/>
                <a:gd name="T97" fmla="*/ 66 h 1588"/>
                <a:gd name="T98" fmla="*/ 67 w 1191"/>
                <a:gd name="T99" fmla="*/ 1522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91" h="1588">
                  <a:moveTo>
                    <a:pt x="1158" y="1588"/>
                  </a:moveTo>
                  <a:lnTo>
                    <a:pt x="33" y="1588"/>
                  </a:lnTo>
                  <a:lnTo>
                    <a:pt x="33" y="1588"/>
                  </a:lnTo>
                  <a:lnTo>
                    <a:pt x="27" y="1587"/>
                  </a:lnTo>
                  <a:lnTo>
                    <a:pt x="21" y="1585"/>
                  </a:lnTo>
                  <a:lnTo>
                    <a:pt x="15" y="1582"/>
                  </a:lnTo>
                  <a:lnTo>
                    <a:pt x="11" y="1578"/>
                  </a:lnTo>
                  <a:lnTo>
                    <a:pt x="7" y="1572"/>
                  </a:lnTo>
                  <a:lnTo>
                    <a:pt x="3" y="1567"/>
                  </a:lnTo>
                  <a:lnTo>
                    <a:pt x="1" y="1561"/>
                  </a:lnTo>
                  <a:lnTo>
                    <a:pt x="0" y="155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7" y="14"/>
                  </a:lnTo>
                  <a:lnTo>
                    <a:pt x="11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767" y="0"/>
                  </a:lnTo>
                  <a:lnTo>
                    <a:pt x="773" y="2"/>
                  </a:lnTo>
                  <a:lnTo>
                    <a:pt x="780" y="5"/>
                  </a:lnTo>
                  <a:lnTo>
                    <a:pt x="785" y="9"/>
                  </a:lnTo>
                  <a:lnTo>
                    <a:pt x="1181" y="407"/>
                  </a:lnTo>
                  <a:lnTo>
                    <a:pt x="1181" y="407"/>
                  </a:lnTo>
                  <a:lnTo>
                    <a:pt x="1185" y="411"/>
                  </a:lnTo>
                  <a:lnTo>
                    <a:pt x="1188" y="417"/>
                  </a:lnTo>
                  <a:lnTo>
                    <a:pt x="1190" y="423"/>
                  </a:lnTo>
                  <a:lnTo>
                    <a:pt x="1191" y="430"/>
                  </a:lnTo>
                  <a:lnTo>
                    <a:pt x="1191" y="1555"/>
                  </a:lnTo>
                  <a:lnTo>
                    <a:pt x="1191" y="1555"/>
                  </a:lnTo>
                  <a:lnTo>
                    <a:pt x="1190" y="1561"/>
                  </a:lnTo>
                  <a:lnTo>
                    <a:pt x="1188" y="1567"/>
                  </a:lnTo>
                  <a:lnTo>
                    <a:pt x="1185" y="1572"/>
                  </a:lnTo>
                  <a:lnTo>
                    <a:pt x="1181" y="1578"/>
                  </a:lnTo>
                  <a:lnTo>
                    <a:pt x="1176" y="1582"/>
                  </a:lnTo>
                  <a:lnTo>
                    <a:pt x="1171" y="1585"/>
                  </a:lnTo>
                  <a:lnTo>
                    <a:pt x="1165" y="1587"/>
                  </a:lnTo>
                  <a:lnTo>
                    <a:pt x="1158" y="1588"/>
                  </a:lnTo>
                  <a:lnTo>
                    <a:pt x="1158" y="1588"/>
                  </a:lnTo>
                  <a:close/>
                  <a:moveTo>
                    <a:pt x="67" y="1522"/>
                  </a:moveTo>
                  <a:lnTo>
                    <a:pt x="1125" y="1522"/>
                  </a:lnTo>
                  <a:lnTo>
                    <a:pt x="1125" y="443"/>
                  </a:lnTo>
                  <a:lnTo>
                    <a:pt x="747" y="66"/>
                  </a:lnTo>
                  <a:lnTo>
                    <a:pt x="67" y="66"/>
                  </a:lnTo>
                  <a:lnTo>
                    <a:pt x="67" y="1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6">
              <a:extLst>
                <a:ext uri="{FF2B5EF4-FFF2-40B4-BE49-F238E27FC236}">
                  <a16:creationId xmlns:a16="http://schemas.microsoft.com/office/drawing/2014/main" xmlns="" id="{092C4B34-7DB2-4438-B98B-82C1D479F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88" y="728663"/>
              <a:ext cx="104775" cy="104775"/>
            </a:xfrm>
            <a:custGeom>
              <a:avLst/>
              <a:gdLst>
                <a:gd name="T0" fmla="*/ 430 w 463"/>
                <a:gd name="T1" fmla="*/ 463 h 463"/>
                <a:gd name="T2" fmla="*/ 33 w 463"/>
                <a:gd name="T3" fmla="*/ 463 h 463"/>
                <a:gd name="T4" fmla="*/ 33 w 463"/>
                <a:gd name="T5" fmla="*/ 463 h 463"/>
                <a:gd name="T6" fmla="*/ 27 w 463"/>
                <a:gd name="T7" fmla="*/ 463 h 463"/>
                <a:gd name="T8" fmla="*/ 21 w 463"/>
                <a:gd name="T9" fmla="*/ 461 h 463"/>
                <a:gd name="T10" fmla="*/ 14 w 463"/>
                <a:gd name="T11" fmla="*/ 458 h 463"/>
                <a:gd name="T12" fmla="*/ 10 w 463"/>
                <a:gd name="T13" fmla="*/ 453 h 463"/>
                <a:gd name="T14" fmla="*/ 6 w 463"/>
                <a:gd name="T15" fmla="*/ 448 h 463"/>
                <a:gd name="T16" fmla="*/ 3 w 463"/>
                <a:gd name="T17" fmla="*/ 443 h 463"/>
                <a:gd name="T18" fmla="*/ 1 w 463"/>
                <a:gd name="T19" fmla="*/ 437 h 463"/>
                <a:gd name="T20" fmla="*/ 0 w 463"/>
                <a:gd name="T21" fmla="*/ 430 h 463"/>
                <a:gd name="T22" fmla="*/ 0 w 463"/>
                <a:gd name="T23" fmla="*/ 33 h 463"/>
                <a:gd name="T24" fmla="*/ 0 w 463"/>
                <a:gd name="T25" fmla="*/ 33 h 463"/>
                <a:gd name="T26" fmla="*/ 1 w 463"/>
                <a:gd name="T27" fmla="*/ 26 h 463"/>
                <a:gd name="T28" fmla="*/ 3 w 463"/>
                <a:gd name="T29" fmla="*/ 20 h 463"/>
                <a:gd name="T30" fmla="*/ 6 w 463"/>
                <a:gd name="T31" fmla="*/ 14 h 463"/>
                <a:gd name="T32" fmla="*/ 10 w 463"/>
                <a:gd name="T33" fmla="*/ 9 h 463"/>
                <a:gd name="T34" fmla="*/ 14 w 463"/>
                <a:gd name="T35" fmla="*/ 5 h 463"/>
                <a:gd name="T36" fmla="*/ 21 w 463"/>
                <a:gd name="T37" fmla="*/ 2 h 463"/>
                <a:gd name="T38" fmla="*/ 27 w 463"/>
                <a:gd name="T39" fmla="*/ 0 h 463"/>
                <a:gd name="T40" fmla="*/ 33 w 463"/>
                <a:gd name="T41" fmla="*/ 0 h 463"/>
                <a:gd name="T42" fmla="*/ 33 w 463"/>
                <a:gd name="T43" fmla="*/ 0 h 463"/>
                <a:gd name="T44" fmla="*/ 40 w 463"/>
                <a:gd name="T45" fmla="*/ 0 h 463"/>
                <a:gd name="T46" fmla="*/ 46 w 463"/>
                <a:gd name="T47" fmla="*/ 2 h 463"/>
                <a:gd name="T48" fmla="*/ 52 w 463"/>
                <a:gd name="T49" fmla="*/ 5 h 463"/>
                <a:gd name="T50" fmla="*/ 57 w 463"/>
                <a:gd name="T51" fmla="*/ 9 h 463"/>
                <a:gd name="T52" fmla="*/ 61 w 463"/>
                <a:gd name="T53" fmla="*/ 14 h 463"/>
                <a:gd name="T54" fmla="*/ 64 w 463"/>
                <a:gd name="T55" fmla="*/ 20 h 463"/>
                <a:gd name="T56" fmla="*/ 65 w 463"/>
                <a:gd name="T57" fmla="*/ 26 h 463"/>
                <a:gd name="T58" fmla="*/ 66 w 463"/>
                <a:gd name="T59" fmla="*/ 33 h 463"/>
                <a:gd name="T60" fmla="*/ 66 w 463"/>
                <a:gd name="T61" fmla="*/ 396 h 463"/>
                <a:gd name="T62" fmla="*/ 430 w 463"/>
                <a:gd name="T63" fmla="*/ 396 h 463"/>
                <a:gd name="T64" fmla="*/ 430 w 463"/>
                <a:gd name="T65" fmla="*/ 396 h 463"/>
                <a:gd name="T66" fmla="*/ 437 w 463"/>
                <a:gd name="T67" fmla="*/ 398 h 463"/>
                <a:gd name="T68" fmla="*/ 443 w 463"/>
                <a:gd name="T69" fmla="*/ 400 h 463"/>
                <a:gd name="T70" fmla="*/ 448 w 463"/>
                <a:gd name="T71" fmla="*/ 403 h 463"/>
                <a:gd name="T72" fmla="*/ 453 w 463"/>
                <a:gd name="T73" fmla="*/ 407 h 463"/>
                <a:gd name="T74" fmla="*/ 457 w 463"/>
                <a:gd name="T75" fmla="*/ 411 h 463"/>
                <a:gd name="T76" fmla="*/ 460 w 463"/>
                <a:gd name="T77" fmla="*/ 417 h 463"/>
                <a:gd name="T78" fmla="*/ 462 w 463"/>
                <a:gd name="T79" fmla="*/ 423 h 463"/>
                <a:gd name="T80" fmla="*/ 463 w 463"/>
                <a:gd name="T81" fmla="*/ 430 h 463"/>
                <a:gd name="T82" fmla="*/ 463 w 463"/>
                <a:gd name="T83" fmla="*/ 430 h 463"/>
                <a:gd name="T84" fmla="*/ 462 w 463"/>
                <a:gd name="T85" fmla="*/ 437 h 463"/>
                <a:gd name="T86" fmla="*/ 460 w 463"/>
                <a:gd name="T87" fmla="*/ 443 h 463"/>
                <a:gd name="T88" fmla="*/ 457 w 463"/>
                <a:gd name="T89" fmla="*/ 448 h 463"/>
                <a:gd name="T90" fmla="*/ 453 w 463"/>
                <a:gd name="T91" fmla="*/ 453 h 463"/>
                <a:gd name="T92" fmla="*/ 448 w 463"/>
                <a:gd name="T93" fmla="*/ 458 h 463"/>
                <a:gd name="T94" fmla="*/ 443 w 463"/>
                <a:gd name="T95" fmla="*/ 461 h 463"/>
                <a:gd name="T96" fmla="*/ 437 w 463"/>
                <a:gd name="T97" fmla="*/ 463 h 463"/>
                <a:gd name="T98" fmla="*/ 430 w 463"/>
                <a:gd name="T99" fmla="*/ 463 h 463"/>
                <a:gd name="T100" fmla="*/ 430 w 463"/>
                <a:gd name="T101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3" h="463">
                  <a:moveTo>
                    <a:pt x="430" y="463"/>
                  </a:moveTo>
                  <a:lnTo>
                    <a:pt x="33" y="463"/>
                  </a:lnTo>
                  <a:lnTo>
                    <a:pt x="33" y="463"/>
                  </a:lnTo>
                  <a:lnTo>
                    <a:pt x="27" y="463"/>
                  </a:lnTo>
                  <a:lnTo>
                    <a:pt x="21" y="461"/>
                  </a:lnTo>
                  <a:lnTo>
                    <a:pt x="14" y="458"/>
                  </a:lnTo>
                  <a:lnTo>
                    <a:pt x="10" y="453"/>
                  </a:lnTo>
                  <a:lnTo>
                    <a:pt x="6" y="448"/>
                  </a:lnTo>
                  <a:lnTo>
                    <a:pt x="3" y="443"/>
                  </a:lnTo>
                  <a:lnTo>
                    <a:pt x="1" y="437"/>
                  </a:lnTo>
                  <a:lnTo>
                    <a:pt x="0" y="4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2" y="5"/>
                  </a:lnTo>
                  <a:lnTo>
                    <a:pt x="57" y="9"/>
                  </a:lnTo>
                  <a:lnTo>
                    <a:pt x="61" y="14"/>
                  </a:lnTo>
                  <a:lnTo>
                    <a:pt x="64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396"/>
                  </a:lnTo>
                  <a:lnTo>
                    <a:pt x="430" y="396"/>
                  </a:lnTo>
                  <a:lnTo>
                    <a:pt x="430" y="396"/>
                  </a:lnTo>
                  <a:lnTo>
                    <a:pt x="437" y="398"/>
                  </a:lnTo>
                  <a:lnTo>
                    <a:pt x="443" y="400"/>
                  </a:lnTo>
                  <a:lnTo>
                    <a:pt x="448" y="403"/>
                  </a:lnTo>
                  <a:lnTo>
                    <a:pt x="453" y="407"/>
                  </a:lnTo>
                  <a:lnTo>
                    <a:pt x="457" y="411"/>
                  </a:lnTo>
                  <a:lnTo>
                    <a:pt x="460" y="417"/>
                  </a:lnTo>
                  <a:lnTo>
                    <a:pt x="462" y="423"/>
                  </a:lnTo>
                  <a:lnTo>
                    <a:pt x="463" y="430"/>
                  </a:lnTo>
                  <a:lnTo>
                    <a:pt x="463" y="430"/>
                  </a:lnTo>
                  <a:lnTo>
                    <a:pt x="462" y="437"/>
                  </a:lnTo>
                  <a:lnTo>
                    <a:pt x="460" y="443"/>
                  </a:lnTo>
                  <a:lnTo>
                    <a:pt x="457" y="448"/>
                  </a:lnTo>
                  <a:lnTo>
                    <a:pt x="453" y="453"/>
                  </a:lnTo>
                  <a:lnTo>
                    <a:pt x="448" y="458"/>
                  </a:lnTo>
                  <a:lnTo>
                    <a:pt x="443" y="461"/>
                  </a:lnTo>
                  <a:lnTo>
                    <a:pt x="437" y="463"/>
                  </a:lnTo>
                  <a:lnTo>
                    <a:pt x="430" y="463"/>
                  </a:lnTo>
                  <a:lnTo>
                    <a:pt x="43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67">
              <a:extLst>
                <a:ext uri="{FF2B5EF4-FFF2-40B4-BE49-F238E27FC236}">
                  <a16:creationId xmlns:a16="http://schemas.microsoft.com/office/drawing/2014/main" xmlns="" id="{076D2D86-33AA-441C-9677-6ED683131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968376"/>
              <a:ext cx="177800" cy="15875"/>
            </a:xfrm>
            <a:custGeom>
              <a:avLst/>
              <a:gdLst>
                <a:gd name="T0" fmla="*/ 756 w 789"/>
                <a:gd name="T1" fmla="*/ 66 h 66"/>
                <a:gd name="T2" fmla="*/ 33 w 789"/>
                <a:gd name="T3" fmla="*/ 66 h 66"/>
                <a:gd name="T4" fmla="*/ 33 w 789"/>
                <a:gd name="T5" fmla="*/ 66 h 66"/>
                <a:gd name="T6" fmla="*/ 27 w 789"/>
                <a:gd name="T7" fmla="*/ 66 h 66"/>
                <a:gd name="T8" fmla="*/ 21 w 789"/>
                <a:gd name="T9" fmla="*/ 64 h 66"/>
                <a:gd name="T10" fmla="*/ 15 w 789"/>
                <a:gd name="T11" fmla="*/ 61 h 66"/>
                <a:gd name="T12" fmla="*/ 11 w 789"/>
                <a:gd name="T13" fmla="*/ 57 h 66"/>
                <a:gd name="T14" fmla="*/ 6 w 789"/>
                <a:gd name="T15" fmla="*/ 52 h 66"/>
                <a:gd name="T16" fmla="*/ 3 w 789"/>
                <a:gd name="T17" fmla="*/ 47 h 66"/>
                <a:gd name="T18" fmla="*/ 1 w 789"/>
                <a:gd name="T19" fmla="*/ 40 h 66"/>
                <a:gd name="T20" fmla="*/ 0 w 789"/>
                <a:gd name="T21" fmla="*/ 33 h 66"/>
                <a:gd name="T22" fmla="*/ 0 w 789"/>
                <a:gd name="T23" fmla="*/ 33 h 66"/>
                <a:gd name="T24" fmla="*/ 1 w 789"/>
                <a:gd name="T25" fmla="*/ 27 h 66"/>
                <a:gd name="T26" fmla="*/ 3 w 789"/>
                <a:gd name="T27" fmla="*/ 21 h 66"/>
                <a:gd name="T28" fmla="*/ 6 w 789"/>
                <a:gd name="T29" fmla="*/ 14 h 66"/>
                <a:gd name="T30" fmla="*/ 11 w 789"/>
                <a:gd name="T31" fmla="*/ 10 h 66"/>
                <a:gd name="T32" fmla="*/ 15 w 789"/>
                <a:gd name="T33" fmla="*/ 6 h 66"/>
                <a:gd name="T34" fmla="*/ 21 w 789"/>
                <a:gd name="T35" fmla="*/ 3 h 66"/>
                <a:gd name="T36" fmla="*/ 27 w 789"/>
                <a:gd name="T37" fmla="*/ 1 h 66"/>
                <a:gd name="T38" fmla="*/ 33 w 789"/>
                <a:gd name="T39" fmla="*/ 0 h 66"/>
                <a:gd name="T40" fmla="*/ 756 w 789"/>
                <a:gd name="T41" fmla="*/ 0 h 66"/>
                <a:gd name="T42" fmla="*/ 756 w 789"/>
                <a:gd name="T43" fmla="*/ 0 h 66"/>
                <a:gd name="T44" fmla="*/ 762 w 789"/>
                <a:gd name="T45" fmla="*/ 1 h 66"/>
                <a:gd name="T46" fmla="*/ 768 w 789"/>
                <a:gd name="T47" fmla="*/ 3 h 66"/>
                <a:gd name="T48" fmla="*/ 774 w 789"/>
                <a:gd name="T49" fmla="*/ 6 h 66"/>
                <a:gd name="T50" fmla="*/ 778 w 789"/>
                <a:gd name="T51" fmla="*/ 10 h 66"/>
                <a:gd name="T52" fmla="*/ 783 w 789"/>
                <a:gd name="T53" fmla="*/ 14 h 66"/>
                <a:gd name="T54" fmla="*/ 786 w 789"/>
                <a:gd name="T55" fmla="*/ 21 h 66"/>
                <a:gd name="T56" fmla="*/ 788 w 789"/>
                <a:gd name="T57" fmla="*/ 27 h 66"/>
                <a:gd name="T58" fmla="*/ 789 w 789"/>
                <a:gd name="T59" fmla="*/ 33 h 66"/>
                <a:gd name="T60" fmla="*/ 789 w 789"/>
                <a:gd name="T61" fmla="*/ 33 h 66"/>
                <a:gd name="T62" fmla="*/ 788 w 789"/>
                <a:gd name="T63" fmla="*/ 40 h 66"/>
                <a:gd name="T64" fmla="*/ 786 w 789"/>
                <a:gd name="T65" fmla="*/ 47 h 66"/>
                <a:gd name="T66" fmla="*/ 783 w 789"/>
                <a:gd name="T67" fmla="*/ 52 h 66"/>
                <a:gd name="T68" fmla="*/ 778 w 789"/>
                <a:gd name="T69" fmla="*/ 57 h 66"/>
                <a:gd name="T70" fmla="*/ 774 w 789"/>
                <a:gd name="T71" fmla="*/ 61 h 66"/>
                <a:gd name="T72" fmla="*/ 768 w 789"/>
                <a:gd name="T73" fmla="*/ 64 h 66"/>
                <a:gd name="T74" fmla="*/ 762 w 789"/>
                <a:gd name="T75" fmla="*/ 66 h 66"/>
                <a:gd name="T76" fmla="*/ 756 w 789"/>
                <a:gd name="T77" fmla="*/ 66 h 66"/>
                <a:gd name="T78" fmla="*/ 756 w 789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9" h="66">
                  <a:moveTo>
                    <a:pt x="756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7" y="66"/>
                  </a:lnTo>
                  <a:lnTo>
                    <a:pt x="21" y="64"/>
                  </a:lnTo>
                  <a:lnTo>
                    <a:pt x="15" y="61"/>
                  </a:lnTo>
                  <a:lnTo>
                    <a:pt x="11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4"/>
                  </a:lnTo>
                  <a:lnTo>
                    <a:pt x="11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762" y="1"/>
                  </a:lnTo>
                  <a:lnTo>
                    <a:pt x="768" y="3"/>
                  </a:lnTo>
                  <a:lnTo>
                    <a:pt x="774" y="6"/>
                  </a:lnTo>
                  <a:lnTo>
                    <a:pt x="778" y="10"/>
                  </a:lnTo>
                  <a:lnTo>
                    <a:pt x="783" y="14"/>
                  </a:lnTo>
                  <a:lnTo>
                    <a:pt x="786" y="21"/>
                  </a:lnTo>
                  <a:lnTo>
                    <a:pt x="788" y="27"/>
                  </a:lnTo>
                  <a:lnTo>
                    <a:pt x="789" y="33"/>
                  </a:lnTo>
                  <a:lnTo>
                    <a:pt x="789" y="33"/>
                  </a:lnTo>
                  <a:lnTo>
                    <a:pt x="788" y="40"/>
                  </a:lnTo>
                  <a:lnTo>
                    <a:pt x="786" y="47"/>
                  </a:lnTo>
                  <a:lnTo>
                    <a:pt x="783" y="52"/>
                  </a:lnTo>
                  <a:lnTo>
                    <a:pt x="778" y="57"/>
                  </a:lnTo>
                  <a:lnTo>
                    <a:pt x="774" y="61"/>
                  </a:lnTo>
                  <a:lnTo>
                    <a:pt x="768" y="64"/>
                  </a:lnTo>
                  <a:lnTo>
                    <a:pt x="762" y="66"/>
                  </a:lnTo>
                  <a:lnTo>
                    <a:pt x="756" y="66"/>
                  </a:lnTo>
                  <a:lnTo>
                    <a:pt x="756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68">
              <a:extLst>
                <a:ext uri="{FF2B5EF4-FFF2-40B4-BE49-F238E27FC236}">
                  <a16:creationId xmlns:a16="http://schemas.microsoft.com/office/drawing/2014/main" xmlns="" id="{2BC6CCC5-0B05-41B8-A605-786573BBD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225" y="938213"/>
              <a:ext cx="88900" cy="15875"/>
            </a:xfrm>
            <a:custGeom>
              <a:avLst/>
              <a:gdLst>
                <a:gd name="T0" fmla="*/ 364 w 397"/>
                <a:gd name="T1" fmla="*/ 67 h 67"/>
                <a:gd name="T2" fmla="*/ 34 w 397"/>
                <a:gd name="T3" fmla="*/ 67 h 67"/>
                <a:gd name="T4" fmla="*/ 34 w 397"/>
                <a:gd name="T5" fmla="*/ 67 h 67"/>
                <a:gd name="T6" fmla="*/ 27 w 397"/>
                <a:gd name="T7" fmla="*/ 67 h 67"/>
                <a:gd name="T8" fmla="*/ 21 w 397"/>
                <a:gd name="T9" fmla="*/ 65 h 67"/>
                <a:gd name="T10" fmla="*/ 15 w 397"/>
                <a:gd name="T11" fmla="*/ 62 h 67"/>
                <a:gd name="T12" fmla="*/ 11 w 397"/>
                <a:gd name="T13" fmla="*/ 57 h 67"/>
                <a:gd name="T14" fmla="*/ 7 w 397"/>
                <a:gd name="T15" fmla="*/ 52 h 67"/>
                <a:gd name="T16" fmla="*/ 3 w 397"/>
                <a:gd name="T17" fmla="*/ 47 h 67"/>
                <a:gd name="T18" fmla="*/ 1 w 397"/>
                <a:gd name="T19" fmla="*/ 41 h 67"/>
                <a:gd name="T20" fmla="*/ 0 w 397"/>
                <a:gd name="T21" fmla="*/ 34 h 67"/>
                <a:gd name="T22" fmla="*/ 0 w 397"/>
                <a:gd name="T23" fmla="*/ 34 h 67"/>
                <a:gd name="T24" fmla="*/ 1 w 397"/>
                <a:gd name="T25" fmla="*/ 27 h 67"/>
                <a:gd name="T26" fmla="*/ 3 w 397"/>
                <a:gd name="T27" fmla="*/ 21 h 67"/>
                <a:gd name="T28" fmla="*/ 7 w 397"/>
                <a:gd name="T29" fmla="*/ 16 h 67"/>
                <a:gd name="T30" fmla="*/ 11 w 397"/>
                <a:gd name="T31" fmla="*/ 11 h 67"/>
                <a:gd name="T32" fmla="*/ 15 w 397"/>
                <a:gd name="T33" fmla="*/ 7 h 67"/>
                <a:gd name="T34" fmla="*/ 21 w 397"/>
                <a:gd name="T35" fmla="*/ 4 h 67"/>
                <a:gd name="T36" fmla="*/ 27 w 397"/>
                <a:gd name="T37" fmla="*/ 1 h 67"/>
                <a:gd name="T38" fmla="*/ 34 w 397"/>
                <a:gd name="T39" fmla="*/ 0 h 67"/>
                <a:gd name="T40" fmla="*/ 364 w 397"/>
                <a:gd name="T41" fmla="*/ 0 h 67"/>
                <a:gd name="T42" fmla="*/ 364 w 397"/>
                <a:gd name="T43" fmla="*/ 0 h 67"/>
                <a:gd name="T44" fmla="*/ 370 w 397"/>
                <a:gd name="T45" fmla="*/ 1 h 67"/>
                <a:gd name="T46" fmla="*/ 376 w 397"/>
                <a:gd name="T47" fmla="*/ 4 h 67"/>
                <a:gd name="T48" fmla="*/ 382 w 397"/>
                <a:gd name="T49" fmla="*/ 7 h 67"/>
                <a:gd name="T50" fmla="*/ 386 w 397"/>
                <a:gd name="T51" fmla="*/ 11 h 67"/>
                <a:gd name="T52" fmla="*/ 391 w 397"/>
                <a:gd name="T53" fmla="*/ 16 h 67"/>
                <a:gd name="T54" fmla="*/ 394 w 397"/>
                <a:gd name="T55" fmla="*/ 21 h 67"/>
                <a:gd name="T56" fmla="*/ 396 w 397"/>
                <a:gd name="T57" fmla="*/ 27 h 67"/>
                <a:gd name="T58" fmla="*/ 397 w 397"/>
                <a:gd name="T59" fmla="*/ 34 h 67"/>
                <a:gd name="T60" fmla="*/ 397 w 397"/>
                <a:gd name="T61" fmla="*/ 34 h 67"/>
                <a:gd name="T62" fmla="*/ 396 w 397"/>
                <a:gd name="T63" fmla="*/ 41 h 67"/>
                <a:gd name="T64" fmla="*/ 394 w 397"/>
                <a:gd name="T65" fmla="*/ 47 h 67"/>
                <a:gd name="T66" fmla="*/ 391 w 397"/>
                <a:gd name="T67" fmla="*/ 52 h 67"/>
                <a:gd name="T68" fmla="*/ 386 w 397"/>
                <a:gd name="T69" fmla="*/ 57 h 67"/>
                <a:gd name="T70" fmla="*/ 382 w 397"/>
                <a:gd name="T71" fmla="*/ 62 h 67"/>
                <a:gd name="T72" fmla="*/ 376 w 397"/>
                <a:gd name="T73" fmla="*/ 65 h 67"/>
                <a:gd name="T74" fmla="*/ 370 w 397"/>
                <a:gd name="T75" fmla="*/ 67 h 67"/>
                <a:gd name="T76" fmla="*/ 364 w 397"/>
                <a:gd name="T77" fmla="*/ 67 h 67"/>
                <a:gd name="T78" fmla="*/ 364 w 397"/>
                <a:gd name="T7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67">
                  <a:moveTo>
                    <a:pt x="364" y="67"/>
                  </a:moveTo>
                  <a:lnTo>
                    <a:pt x="34" y="67"/>
                  </a:lnTo>
                  <a:lnTo>
                    <a:pt x="34" y="67"/>
                  </a:lnTo>
                  <a:lnTo>
                    <a:pt x="27" y="67"/>
                  </a:lnTo>
                  <a:lnTo>
                    <a:pt x="21" y="65"/>
                  </a:lnTo>
                  <a:lnTo>
                    <a:pt x="15" y="62"/>
                  </a:lnTo>
                  <a:lnTo>
                    <a:pt x="11" y="57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7" y="16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364" y="0"/>
                  </a:lnTo>
                  <a:lnTo>
                    <a:pt x="364" y="0"/>
                  </a:lnTo>
                  <a:lnTo>
                    <a:pt x="370" y="1"/>
                  </a:lnTo>
                  <a:lnTo>
                    <a:pt x="376" y="4"/>
                  </a:lnTo>
                  <a:lnTo>
                    <a:pt x="382" y="7"/>
                  </a:lnTo>
                  <a:lnTo>
                    <a:pt x="386" y="11"/>
                  </a:lnTo>
                  <a:lnTo>
                    <a:pt x="391" y="16"/>
                  </a:lnTo>
                  <a:lnTo>
                    <a:pt x="394" y="21"/>
                  </a:lnTo>
                  <a:lnTo>
                    <a:pt x="396" y="27"/>
                  </a:lnTo>
                  <a:lnTo>
                    <a:pt x="397" y="34"/>
                  </a:lnTo>
                  <a:lnTo>
                    <a:pt x="397" y="34"/>
                  </a:lnTo>
                  <a:lnTo>
                    <a:pt x="396" y="41"/>
                  </a:lnTo>
                  <a:lnTo>
                    <a:pt x="394" y="47"/>
                  </a:lnTo>
                  <a:lnTo>
                    <a:pt x="391" y="52"/>
                  </a:lnTo>
                  <a:lnTo>
                    <a:pt x="386" y="57"/>
                  </a:lnTo>
                  <a:lnTo>
                    <a:pt x="382" y="62"/>
                  </a:lnTo>
                  <a:lnTo>
                    <a:pt x="376" y="65"/>
                  </a:lnTo>
                  <a:lnTo>
                    <a:pt x="370" y="67"/>
                  </a:lnTo>
                  <a:lnTo>
                    <a:pt x="364" y="67"/>
                  </a:lnTo>
                  <a:lnTo>
                    <a:pt x="36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70">
              <a:extLst>
                <a:ext uri="{FF2B5EF4-FFF2-40B4-BE49-F238E27FC236}">
                  <a16:creationId xmlns:a16="http://schemas.microsoft.com/office/drawing/2014/main" xmlns="" id="{73D05917-A820-47E3-B4DF-02A61A513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88" y="908051"/>
              <a:ext cx="58738" cy="15875"/>
            </a:xfrm>
            <a:custGeom>
              <a:avLst/>
              <a:gdLst>
                <a:gd name="T0" fmla="*/ 232 w 265"/>
                <a:gd name="T1" fmla="*/ 66 h 66"/>
                <a:gd name="T2" fmla="*/ 33 w 265"/>
                <a:gd name="T3" fmla="*/ 66 h 66"/>
                <a:gd name="T4" fmla="*/ 33 w 265"/>
                <a:gd name="T5" fmla="*/ 66 h 66"/>
                <a:gd name="T6" fmla="*/ 27 w 265"/>
                <a:gd name="T7" fmla="*/ 65 h 66"/>
                <a:gd name="T8" fmla="*/ 21 w 265"/>
                <a:gd name="T9" fmla="*/ 63 h 66"/>
                <a:gd name="T10" fmla="*/ 14 w 265"/>
                <a:gd name="T11" fmla="*/ 60 h 66"/>
                <a:gd name="T12" fmla="*/ 10 w 265"/>
                <a:gd name="T13" fmla="*/ 56 h 66"/>
                <a:gd name="T14" fmla="*/ 6 w 265"/>
                <a:gd name="T15" fmla="*/ 52 h 66"/>
                <a:gd name="T16" fmla="*/ 3 w 265"/>
                <a:gd name="T17" fmla="*/ 46 h 66"/>
                <a:gd name="T18" fmla="*/ 1 w 265"/>
                <a:gd name="T19" fmla="*/ 39 h 66"/>
                <a:gd name="T20" fmla="*/ 0 w 265"/>
                <a:gd name="T21" fmla="*/ 33 h 66"/>
                <a:gd name="T22" fmla="*/ 0 w 265"/>
                <a:gd name="T23" fmla="*/ 33 h 66"/>
                <a:gd name="T24" fmla="*/ 1 w 265"/>
                <a:gd name="T25" fmla="*/ 26 h 66"/>
                <a:gd name="T26" fmla="*/ 3 w 265"/>
                <a:gd name="T27" fmla="*/ 20 h 66"/>
                <a:gd name="T28" fmla="*/ 6 w 265"/>
                <a:gd name="T29" fmla="*/ 14 h 66"/>
                <a:gd name="T30" fmla="*/ 10 w 265"/>
                <a:gd name="T31" fmla="*/ 9 h 66"/>
                <a:gd name="T32" fmla="*/ 14 w 265"/>
                <a:gd name="T33" fmla="*/ 5 h 66"/>
                <a:gd name="T34" fmla="*/ 21 w 265"/>
                <a:gd name="T35" fmla="*/ 2 h 66"/>
                <a:gd name="T36" fmla="*/ 27 w 265"/>
                <a:gd name="T37" fmla="*/ 0 h 66"/>
                <a:gd name="T38" fmla="*/ 33 w 265"/>
                <a:gd name="T39" fmla="*/ 0 h 66"/>
                <a:gd name="T40" fmla="*/ 232 w 265"/>
                <a:gd name="T41" fmla="*/ 0 h 66"/>
                <a:gd name="T42" fmla="*/ 232 w 265"/>
                <a:gd name="T43" fmla="*/ 0 h 66"/>
                <a:gd name="T44" fmla="*/ 238 w 265"/>
                <a:gd name="T45" fmla="*/ 0 h 66"/>
                <a:gd name="T46" fmla="*/ 244 w 265"/>
                <a:gd name="T47" fmla="*/ 2 h 66"/>
                <a:gd name="T48" fmla="*/ 250 w 265"/>
                <a:gd name="T49" fmla="*/ 5 h 66"/>
                <a:gd name="T50" fmla="*/ 254 w 265"/>
                <a:gd name="T51" fmla="*/ 9 h 66"/>
                <a:gd name="T52" fmla="*/ 259 w 265"/>
                <a:gd name="T53" fmla="*/ 14 h 66"/>
                <a:gd name="T54" fmla="*/ 262 w 265"/>
                <a:gd name="T55" fmla="*/ 20 h 66"/>
                <a:gd name="T56" fmla="*/ 264 w 265"/>
                <a:gd name="T57" fmla="*/ 26 h 66"/>
                <a:gd name="T58" fmla="*/ 265 w 265"/>
                <a:gd name="T59" fmla="*/ 33 h 66"/>
                <a:gd name="T60" fmla="*/ 265 w 265"/>
                <a:gd name="T61" fmla="*/ 33 h 66"/>
                <a:gd name="T62" fmla="*/ 264 w 265"/>
                <a:gd name="T63" fmla="*/ 39 h 66"/>
                <a:gd name="T64" fmla="*/ 262 w 265"/>
                <a:gd name="T65" fmla="*/ 46 h 66"/>
                <a:gd name="T66" fmla="*/ 259 w 265"/>
                <a:gd name="T67" fmla="*/ 52 h 66"/>
                <a:gd name="T68" fmla="*/ 254 w 265"/>
                <a:gd name="T69" fmla="*/ 56 h 66"/>
                <a:gd name="T70" fmla="*/ 250 w 265"/>
                <a:gd name="T71" fmla="*/ 60 h 66"/>
                <a:gd name="T72" fmla="*/ 244 w 265"/>
                <a:gd name="T73" fmla="*/ 63 h 66"/>
                <a:gd name="T74" fmla="*/ 238 w 265"/>
                <a:gd name="T75" fmla="*/ 65 h 66"/>
                <a:gd name="T76" fmla="*/ 232 w 265"/>
                <a:gd name="T77" fmla="*/ 66 h 66"/>
                <a:gd name="T78" fmla="*/ 232 w 265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66">
                  <a:moveTo>
                    <a:pt x="232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7" y="65"/>
                  </a:lnTo>
                  <a:lnTo>
                    <a:pt x="21" y="63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6" y="52"/>
                  </a:lnTo>
                  <a:lnTo>
                    <a:pt x="3" y="46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3"/>
                  </a:lnTo>
                  <a:lnTo>
                    <a:pt x="264" y="39"/>
                  </a:lnTo>
                  <a:lnTo>
                    <a:pt x="262" y="46"/>
                  </a:lnTo>
                  <a:lnTo>
                    <a:pt x="259" y="52"/>
                  </a:lnTo>
                  <a:lnTo>
                    <a:pt x="254" y="56"/>
                  </a:lnTo>
                  <a:lnTo>
                    <a:pt x="250" y="60"/>
                  </a:lnTo>
                  <a:lnTo>
                    <a:pt x="244" y="63"/>
                  </a:lnTo>
                  <a:lnTo>
                    <a:pt x="238" y="65"/>
                  </a:lnTo>
                  <a:lnTo>
                    <a:pt x="232" y="66"/>
                  </a:lnTo>
                  <a:lnTo>
                    <a:pt x="23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71">
              <a:extLst>
                <a:ext uri="{FF2B5EF4-FFF2-40B4-BE49-F238E27FC236}">
                  <a16:creationId xmlns:a16="http://schemas.microsoft.com/office/drawing/2014/main" xmlns="" id="{229576A4-BE34-4D6D-BDEA-62B57C7F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88" y="877888"/>
              <a:ext cx="58738" cy="15875"/>
            </a:xfrm>
            <a:custGeom>
              <a:avLst/>
              <a:gdLst>
                <a:gd name="T0" fmla="*/ 232 w 265"/>
                <a:gd name="T1" fmla="*/ 67 h 67"/>
                <a:gd name="T2" fmla="*/ 33 w 265"/>
                <a:gd name="T3" fmla="*/ 67 h 67"/>
                <a:gd name="T4" fmla="*/ 33 w 265"/>
                <a:gd name="T5" fmla="*/ 67 h 67"/>
                <a:gd name="T6" fmla="*/ 27 w 265"/>
                <a:gd name="T7" fmla="*/ 66 h 67"/>
                <a:gd name="T8" fmla="*/ 21 w 265"/>
                <a:gd name="T9" fmla="*/ 64 h 67"/>
                <a:gd name="T10" fmla="*/ 14 w 265"/>
                <a:gd name="T11" fmla="*/ 61 h 67"/>
                <a:gd name="T12" fmla="*/ 10 w 265"/>
                <a:gd name="T13" fmla="*/ 56 h 67"/>
                <a:gd name="T14" fmla="*/ 6 w 265"/>
                <a:gd name="T15" fmla="*/ 52 h 67"/>
                <a:gd name="T16" fmla="*/ 3 w 265"/>
                <a:gd name="T17" fmla="*/ 46 h 67"/>
                <a:gd name="T18" fmla="*/ 1 w 265"/>
                <a:gd name="T19" fmla="*/ 40 h 67"/>
                <a:gd name="T20" fmla="*/ 0 w 265"/>
                <a:gd name="T21" fmla="*/ 34 h 67"/>
                <a:gd name="T22" fmla="*/ 0 w 265"/>
                <a:gd name="T23" fmla="*/ 34 h 67"/>
                <a:gd name="T24" fmla="*/ 1 w 265"/>
                <a:gd name="T25" fmla="*/ 26 h 67"/>
                <a:gd name="T26" fmla="*/ 3 w 265"/>
                <a:gd name="T27" fmla="*/ 20 h 67"/>
                <a:gd name="T28" fmla="*/ 6 w 265"/>
                <a:gd name="T29" fmla="*/ 15 h 67"/>
                <a:gd name="T30" fmla="*/ 10 w 265"/>
                <a:gd name="T31" fmla="*/ 10 h 67"/>
                <a:gd name="T32" fmla="*/ 14 w 265"/>
                <a:gd name="T33" fmla="*/ 6 h 67"/>
                <a:gd name="T34" fmla="*/ 21 w 265"/>
                <a:gd name="T35" fmla="*/ 3 h 67"/>
                <a:gd name="T36" fmla="*/ 27 w 265"/>
                <a:gd name="T37" fmla="*/ 2 h 67"/>
                <a:gd name="T38" fmla="*/ 33 w 265"/>
                <a:gd name="T39" fmla="*/ 0 h 67"/>
                <a:gd name="T40" fmla="*/ 232 w 265"/>
                <a:gd name="T41" fmla="*/ 0 h 67"/>
                <a:gd name="T42" fmla="*/ 232 w 265"/>
                <a:gd name="T43" fmla="*/ 0 h 67"/>
                <a:gd name="T44" fmla="*/ 238 w 265"/>
                <a:gd name="T45" fmla="*/ 2 h 67"/>
                <a:gd name="T46" fmla="*/ 244 w 265"/>
                <a:gd name="T47" fmla="*/ 3 h 67"/>
                <a:gd name="T48" fmla="*/ 250 w 265"/>
                <a:gd name="T49" fmla="*/ 6 h 67"/>
                <a:gd name="T50" fmla="*/ 254 w 265"/>
                <a:gd name="T51" fmla="*/ 10 h 67"/>
                <a:gd name="T52" fmla="*/ 259 w 265"/>
                <a:gd name="T53" fmla="*/ 15 h 67"/>
                <a:gd name="T54" fmla="*/ 262 w 265"/>
                <a:gd name="T55" fmla="*/ 20 h 67"/>
                <a:gd name="T56" fmla="*/ 264 w 265"/>
                <a:gd name="T57" fmla="*/ 26 h 67"/>
                <a:gd name="T58" fmla="*/ 265 w 265"/>
                <a:gd name="T59" fmla="*/ 34 h 67"/>
                <a:gd name="T60" fmla="*/ 265 w 265"/>
                <a:gd name="T61" fmla="*/ 34 h 67"/>
                <a:gd name="T62" fmla="*/ 264 w 265"/>
                <a:gd name="T63" fmla="*/ 40 h 67"/>
                <a:gd name="T64" fmla="*/ 262 w 265"/>
                <a:gd name="T65" fmla="*/ 46 h 67"/>
                <a:gd name="T66" fmla="*/ 259 w 265"/>
                <a:gd name="T67" fmla="*/ 52 h 67"/>
                <a:gd name="T68" fmla="*/ 254 w 265"/>
                <a:gd name="T69" fmla="*/ 56 h 67"/>
                <a:gd name="T70" fmla="*/ 250 w 265"/>
                <a:gd name="T71" fmla="*/ 61 h 67"/>
                <a:gd name="T72" fmla="*/ 244 w 265"/>
                <a:gd name="T73" fmla="*/ 64 h 67"/>
                <a:gd name="T74" fmla="*/ 238 w 265"/>
                <a:gd name="T75" fmla="*/ 66 h 67"/>
                <a:gd name="T76" fmla="*/ 232 w 265"/>
                <a:gd name="T77" fmla="*/ 67 h 67"/>
                <a:gd name="T78" fmla="*/ 232 w 265"/>
                <a:gd name="T7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67">
                  <a:moveTo>
                    <a:pt x="232" y="67"/>
                  </a:moveTo>
                  <a:lnTo>
                    <a:pt x="33" y="67"/>
                  </a:lnTo>
                  <a:lnTo>
                    <a:pt x="33" y="67"/>
                  </a:lnTo>
                  <a:lnTo>
                    <a:pt x="27" y="66"/>
                  </a:lnTo>
                  <a:lnTo>
                    <a:pt x="21" y="64"/>
                  </a:lnTo>
                  <a:lnTo>
                    <a:pt x="14" y="61"/>
                  </a:lnTo>
                  <a:lnTo>
                    <a:pt x="10" y="56"/>
                  </a:lnTo>
                  <a:lnTo>
                    <a:pt x="6" y="52"/>
                  </a:lnTo>
                  <a:lnTo>
                    <a:pt x="3" y="46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1" y="3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2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4" y="10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34"/>
                  </a:lnTo>
                  <a:lnTo>
                    <a:pt x="264" y="40"/>
                  </a:lnTo>
                  <a:lnTo>
                    <a:pt x="262" y="46"/>
                  </a:lnTo>
                  <a:lnTo>
                    <a:pt x="259" y="52"/>
                  </a:lnTo>
                  <a:lnTo>
                    <a:pt x="254" y="56"/>
                  </a:lnTo>
                  <a:lnTo>
                    <a:pt x="250" y="61"/>
                  </a:lnTo>
                  <a:lnTo>
                    <a:pt x="244" y="64"/>
                  </a:lnTo>
                  <a:lnTo>
                    <a:pt x="238" y="66"/>
                  </a:lnTo>
                  <a:lnTo>
                    <a:pt x="232" y="67"/>
                  </a:lnTo>
                  <a:lnTo>
                    <a:pt x="232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72">
              <a:extLst>
                <a:ext uri="{FF2B5EF4-FFF2-40B4-BE49-F238E27FC236}">
                  <a16:creationId xmlns:a16="http://schemas.microsoft.com/office/drawing/2014/main" xmlns="" id="{ED76DDDD-2E91-49BC-9A05-57D523BFF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998538"/>
              <a:ext cx="177800" cy="15875"/>
            </a:xfrm>
            <a:custGeom>
              <a:avLst/>
              <a:gdLst>
                <a:gd name="T0" fmla="*/ 756 w 789"/>
                <a:gd name="T1" fmla="*/ 67 h 67"/>
                <a:gd name="T2" fmla="*/ 33 w 789"/>
                <a:gd name="T3" fmla="*/ 67 h 67"/>
                <a:gd name="T4" fmla="*/ 33 w 789"/>
                <a:gd name="T5" fmla="*/ 67 h 67"/>
                <a:gd name="T6" fmla="*/ 27 w 789"/>
                <a:gd name="T7" fmla="*/ 66 h 67"/>
                <a:gd name="T8" fmla="*/ 21 w 789"/>
                <a:gd name="T9" fmla="*/ 65 h 67"/>
                <a:gd name="T10" fmla="*/ 15 w 789"/>
                <a:gd name="T11" fmla="*/ 62 h 67"/>
                <a:gd name="T12" fmla="*/ 11 w 789"/>
                <a:gd name="T13" fmla="*/ 57 h 67"/>
                <a:gd name="T14" fmla="*/ 6 w 789"/>
                <a:gd name="T15" fmla="*/ 52 h 67"/>
                <a:gd name="T16" fmla="*/ 3 w 789"/>
                <a:gd name="T17" fmla="*/ 47 h 67"/>
                <a:gd name="T18" fmla="*/ 1 w 789"/>
                <a:gd name="T19" fmla="*/ 41 h 67"/>
                <a:gd name="T20" fmla="*/ 0 w 789"/>
                <a:gd name="T21" fmla="*/ 34 h 67"/>
                <a:gd name="T22" fmla="*/ 0 w 789"/>
                <a:gd name="T23" fmla="*/ 34 h 67"/>
                <a:gd name="T24" fmla="*/ 1 w 789"/>
                <a:gd name="T25" fmla="*/ 27 h 67"/>
                <a:gd name="T26" fmla="*/ 3 w 789"/>
                <a:gd name="T27" fmla="*/ 21 h 67"/>
                <a:gd name="T28" fmla="*/ 6 w 789"/>
                <a:gd name="T29" fmla="*/ 15 h 67"/>
                <a:gd name="T30" fmla="*/ 11 w 789"/>
                <a:gd name="T31" fmla="*/ 10 h 67"/>
                <a:gd name="T32" fmla="*/ 15 w 789"/>
                <a:gd name="T33" fmla="*/ 7 h 67"/>
                <a:gd name="T34" fmla="*/ 21 w 789"/>
                <a:gd name="T35" fmla="*/ 4 h 67"/>
                <a:gd name="T36" fmla="*/ 27 w 789"/>
                <a:gd name="T37" fmla="*/ 1 h 67"/>
                <a:gd name="T38" fmla="*/ 33 w 789"/>
                <a:gd name="T39" fmla="*/ 0 h 67"/>
                <a:gd name="T40" fmla="*/ 756 w 789"/>
                <a:gd name="T41" fmla="*/ 0 h 67"/>
                <a:gd name="T42" fmla="*/ 756 w 789"/>
                <a:gd name="T43" fmla="*/ 0 h 67"/>
                <a:gd name="T44" fmla="*/ 762 w 789"/>
                <a:gd name="T45" fmla="*/ 1 h 67"/>
                <a:gd name="T46" fmla="*/ 768 w 789"/>
                <a:gd name="T47" fmla="*/ 4 h 67"/>
                <a:gd name="T48" fmla="*/ 774 w 789"/>
                <a:gd name="T49" fmla="*/ 7 h 67"/>
                <a:gd name="T50" fmla="*/ 778 w 789"/>
                <a:gd name="T51" fmla="*/ 10 h 67"/>
                <a:gd name="T52" fmla="*/ 783 w 789"/>
                <a:gd name="T53" fmla="*/ 15 h 67"/>
                <a:gd name="T54" fmla="*/ 786 w 789"/>
                <a:gd name="T55" fmla="*/ 21 h 67"/>
                <a:gd name="T56" fmla="*/ 788 w 789"/>
                <a:gd name="T57" fmla="*/ 27 h 67"/>
                <a:gd name="T58" fmla="*/ 789 w 789"/>
                <a:gd name="T59" fmla="*/ 34 h 67"/>
                <a:gd name="T60" fmla="*/ 789 w 789"/>
                <a:gd name="T61" fmla="*/ 34 h 67"/>
                <a:gd name="T62" fmla="*/ 788 w 789"/>
                <a:gd name="T63" fmla="*/ 41 h 67"/>
                <a:gd name="T64" fmla="*/ 786 w 789"/>
                <a:gd name="T65" fmla="*/ 47 h 67"/>
                <a:gd name="T66" fmla="*/ 783 w 789"/>
                <a:gd name="T67" fmla="*/ 52 h 67"/>
                <a:gd name="T68" fmla="*/ 778 w 789"/>
                <a:gd name="T69" fmla="*/ 57 h 67"/>
                <a:gd name="T70" fmla="*/ 774 w 789"/>
                <a:gd name="T71" fmla="*/ 62 h 67"/>
                <a:gd name="T72" fmla="*/ 768 w 789"/>
                <a:gd name="T73" fmla="*/ 65 h 67"/>
                <a:gd name="T74" fmla="*/ 762 w 789"/>
                <a:gd name="T75" fmla="*/ 66 h 67"/>
                <a:gd name="T76" fmla="*/ 756 w 789"/>
                <a:gd name="T77" fmla="*/ 67 h 67"/>
                <a:gd name="T78" fmla="*/ 756 w 789"/>
                <a:gd name="T7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9" h="67">
                  <a:moveTo>
                    <a:pt x="756" y="67"/>
                  </a:moveTo>
                  <a:lnTo>
                    <a:pt x="33" y="67"/>
                  </a:lnTo>
                  <a:lnTo>
                    <a:pt x="33" y="67"/>
                  </a:lnTo>
                  <a:lnTo>
                    <a:pt x="27" y="66"/>
                  </a:lnTo>
                  <a:lnTo>
                    <a:pt x="21" y="65"/>
                  </a:lnTo>
                  <a:lnTo>
                    <a:pt x="15" y="62"/>
                  </a:lnTo>
                  <a:lnTo>
                    <a:pt x="11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1" y="10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762" y="1"/>
                  </a:lnTo>
                  <a:lnTo>
                    <a:pt x="768" y="4"/>
                  </a:lnTo>
                  <a:lnTo>
                    <a:pt x="774" y="7"/>
                  </a:lnTo>
                  <a:lnTo>
                    <a:pt x="778" y="10"/>
                  </a:lnTo>
                  <a:lnTo>
                    <a:pt x="783" y="15"/>
                  </a:lnTo>
                  <a:lnTo>
                    <a:pt x="786" y="21"/>
                  </a:lnTo>
                  <a:lnTo>
                    <a:pt x="788" y="27"/>
                  </a:lnTo>
                  <a:lnTo>
                    <a:pt x="789" y="34"/>
                  </a:lnTo>
                  <a:lnTo>
                    <a:pt x="789" y="34"/>
                  </a:lnTo>
                  <a:lnTo>
                    <a:pt x="788" y="41"/>
                  </a:lnTo>
                  <a:lnTo>
                    <a:pt x="786" y="47"/>
                  </a:lnTo>
                  <a:lnTo>
                    <a:pt x="783" y="52"/>
                  </a:lnTo>
                  <a:lnTo>
                    <a:pt x="778" y="57"/>
                  </a:lnTo>
                  <a:lnTo>
                    <a:pt x="774" y="62"/>
                  </a:lnTo>
                  <a:lnTo>
                    <a:pt x="768" y="65"/>
                  </a:lnTo>
                  <a:lnTo>
                    <a:pt x="762" y="66"/>
                  </a:lnTo>
                  <a:lnTo>
                    <a:pt x="756" y="67"/>
                  </a:lnTo>
                  <a:lnTo>
                    <a:pt x="75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73">
              <a:extLst>
                <a:ext uri="{FF2B5EF4-FFF2-40B4-BE49-F238E27FC236}">
                  <a16:creationId xmlns:a16="http://schemas.microsoft.com/office/drawing/2014/main" xmlns="" id="{B8309BF1-DA83-490F-9878-9F3E3AB5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1028701"/>
              <a:ext cx="177800" cy="14288"/>
            </a:xfrm>
            <a:custGeom>
              <a:avLst/>
              <a:gdLst>
                <a:gd name="T0" fmla="*/ 756 w 789"/>
                <a:gd name="T1" fmla="*/ 66 h 66"/>
                <a:gd name="T2" fmla="*/ 33 w 789"/>
                <a:gd name="T3" fmla="*/ 66 h 66"/>
                <a:gd name="T4" fmla="*/ 33 w 789"/>
                <a:gd name="T5" fmla="*/ 66 h 66"/>
                <a:gd name="T6" fmla="*/ 27 w 789"/>
                <a:gd name="T7" fmla="*/ 65 h 66"/>
                <a:gd name="T8" fmla="*/ 21 w 789"/>
                <a:gd name="T9" fmla="*/ 63 h 66"/>
                <a:gd name="T10" fmla="*/ 15 w 789"/>
                <a:gd name="T11" fmla="*/ 60 h 66"/>
                <a:gd name="T12" fmla="*/ 11 w 789"/>
                <a:gd name="T13" fmla="*/ 56 h 66"/>
                <a:gd name="T14" fmla="*/ 6 w 789"/>
                <a:gd name="T15" fmla="*/ 52 h 66"/>
                <a:gd name="T16" fmla="*/ 3 w 789"/>
                <a:gd name="T17" fmla="*/ 45 h 66"/>
                <a:gd name="T18" fmla="*/ 1 w 789"/>
                <a:gd name="T19" fmla="*/ 39 h 66"/>
                <a:gd name="T20" fmla="*/ 0 w 789"/>
                <a:gd name="T21" fmla="*/ 33 h 66"/>
                <a:gd name="T22" fmla="*/ 0 w 789"/>
                <a:gd name="T23" fmla="*/ 33 h 66"/>
                <a:gd name="T24" fmla="*/ 1 w 789"/>
                <a:gd name="T25" fmla="*/ 26 h 66"/>
                <a:gd name="T26" fmla="*/ 3 w 789"/>
                <a:gd name="T27" fmla="*/ 20 h 66"/>
                <a:gd name="T28" fmla="*/ 6 w 789"/>
                <a:gd name="T29" fmla="*/ 14 h 66"/>
                <a:gd name="T30" fmla="*/ 11 w 789"/>
                <a:gd name="T31" fmla="*/ 9 h 66"/>
                <a:gd name="T32" fmla="*/ 15 w 789"/>
                <a:gd name="T33" fmla="*/ 5 h 66"/>
                <a:gd name="T34" fmla="*/ 21 w 789"/>
                <a:gd name="T35" fmla="*/ 2 h 66"/>
                <a:gd name="T36" fmla="*/ 27 w 789"/>
                <a:gd name="T37" fmla="*/ 1 h 66"/>
                <a:gd name="T38" fmla="*/ 33 w 789"/>
                <a:gd name="T39" fmla="*/ 0 h 66"/>
                <a:gd name="T40" fmla="*/ 756 w 789"/>
                <a:gd name="T41" fmla="*/ 0 h 66"/>
                <a:gd name="T42" fmla="*/ 756 w 789"/>
                <a:gd name="T43" fmla="*/ 0 h 66"/>
                <a:gd name="T44" fmla="*/ 762 w 789"/>
                <a:gd name="T45" fmla="*/ 1 h 66"/>
                <a:gd name="T46" fmla="*/ 768 w 789"/>
                <a:gd name="T47" fmla="*/ 2 h 66"/>
                <a:gd name="T48" fmla="*/ 774 w 789"/>
                <a:gd name="T49" fmla="*/ 5 h 66"/>
                <a:gd name="T50" fmla="*/ 778 w 789"/>
                <a:gd name="T51" fmla="*/ 9 h 66"/>
                <a:gd name="T52" fmla="*/ 783 w 789"/>
                <a:gd name="T53" fmla="*/ 14 h 66"/>
                <a:gd name="T54" fmla="*/ 786 w 789"/>
                <a:gd name="T55" fmla="*/ 20 h 66"/>
                <a:gd name="T56" fmla="*/ 788 w 789"/>
                <a:gd name="T57" fmla="*/ 26 h 66"/>
                <a:gd name="T58" fmla="*/ 789 w 789"/>
                <a:gd name="T59" fmla="*/ 33 h 66"/>
                <a:gd name="T60" fmla="*/ 789 w 789"/>
                <a:gd name="T61" fmla="*/ 33 h 66"/>
                <a:gd name="T62" fmla="*/ 788 w 789"/>
                <a:gd name="T63" fmla="*/ 39 h 66"/>
                <a:gd name="T64" fmla="*/ 786 w 789"/>
                <a:gd name="T65" fmla="*/ 45 h 66"/>
                <a:gd name="T66" fmla="*/ 783 w 789"/>
                <a:gd name="T67" fmla="*/ 52 h 66"/>
                <a:gd name="T68" fmla="*/ 778 w 789"/>
                <a:gd name="T69" fmla="*/ 56 h 66"/>
                <a:gd name="T70" fmla="*/ 774 w 789"/>
                <a:gd name="T71" fmla="*/ 60 h 66"/>
                <a:gd name="T72" fmla="*/ 768 w 789"/>
                <a:gd name="T73" fmla="*/ 63 h 66"/>
                <a:gd name="T74" fmla="*/ 762 w 789"/>
                <a:gd name="T75" fmla="*/ 65 h 66"/>
                <a:gd name="T76" fmla="*/ 756 w 789"/>
                <a:gd name="T77" fmla="*/ 66 h 66"/>
                <a:gd name="T78" fmla="*/ 756 w 789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9" h="66">
                  <a:moveTo>
                    <a:pt x="756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7" y="65"/>
                  </a:lnTo>
                  <a:lnTo>
                    <a:pt x="21" y="63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6" y="52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1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762" y="1"/>
                  </a:lnTo>
                  <a:lnTo>
                    <a:pt x="768" y="2"/>
                  </a:lnTo>
                  <a:lnTo>
                    <a:pt x="774" y="5"/>
                  </a:lnTo>
                  <a:lnTo>
                    <a:pt x="778" y="9"/>
                  </a:lnTo>
                  <a:lnTo>
                    <a:pt x="783" y="14"/>
                  </a:lnTo>
                  <a:lnTo>
                    <a:pt x="786" y="20"/>
                  </a:lnTo>
                  <a:lnTo>
                    <a:pt x="788" y="26"/>
                  </a:lnTo>
                  <a:lnTo>
                    <a:pt x="789" y="33"/>
                  </a:lnTo>
                  <a:lnTo>
                    <a:pt x="789" y="33"/>
                  </a:lnTo>
                  <a:lnTo>
                    <a:pt x="788" y="39"/>
                  </a:lnTo>
                  <a:lnTo>
                    <a:pt x="786" y="45"/>
                  </a:lnTo>
                  <a:lnTo>
                    <a:pt x="783" y="52"/>
                  </a:lnTo>
                  <a:lnTo>
                    <a:pt x="778" y="56"/>
                  </a:lnTo>
                  <a:lnTo>
                    <a:pt x="774" y="60"/>
                  </a:lnTo>
                  <a:lnTo>
                    <a:pt x="768" y="63"/>
                  </a:lnTo>
                  <a:lnTo>
                    <a:pt x="762" y="65"/>
                  </a:lnTo>
                  <a:lnTo>
                    <a:pt x="756" y="66"/>
                  </a:lnTo>
                  <a:lnTo>
                    <a:pt x="756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7896000F-0D52-432B-88D3-E1216049FA7C}"/>
              </a:ext>
            </a:extLst>
          </p:cNvPr>
          <p:cNvSpPr/>
          <p:nvPr/>
        </p:nvSpPr>
        <p:spPr>
          <a:xfrm>
            <a:off x="2663825" y="3263417"/>
            <a:ext cx="649964" cy="88311"/>
          </a:xfrm>
          <a:prstGeom prst="rect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D124CCBC-1D2E-4095-AE87-CA727717EE1B}"/>
              </a:ext>
            </a:extLst>
          </p:cNvPr>
          <p:cNvSpPr/>
          <p:nvPr/>
        </p:nvSpPr>
        <p:spPr>
          <a:xfrm>
            <a:off x="11531976" y="505056"/>
            <a:ext cx="660023" cy="2723250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9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76601BED-9A19-4171-8A19-2FB62A36A6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1"/>
          <a:stretch/>
        </p:blipFill>
        <p:spPr>
          <a:xfrm>
            <a:off x="8504410" y="540673"/>
            <a:ext cx="3687589" cy="55010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11D21C5-C1F6-4453-A362-51C14C0B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dirty="0">
                <a:solidFill>
                  <a:srgbClr val="110E26"/>
                </a:solidFill>
              </a:rPr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B5A0434-4510-46AD-A284-0BC1F72F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971" y="6351329"/>
            <a:ext cx="80150" cy="184666"/>
          </a:xfrm>
        </p:spPr>
        <p:txBody>
          <a:bodyPr/>
          <a:lstStyle/>
          <a:p>
            <a:fld id="{CF25293F-90B6-45AB-8342-A371567C769B}" type="slidenum">
              <a:rPr lang="en-ID" smtClean="0">
                <a:solidFill>
                  <a:srgbClr val="110E26"/>
                </a:solidFill>
              </a:rPr>
              <a:t>14</a:t>
            </a:fld>
            <a:endParaRPr lang="en-ID">
              <a:solidFill>
                <a:srgbClr val="110E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7C5C60A-98DB-42E6-9981-B2633597459A}"/>
              </a:ext>
            </a:extLst>
          </p:cNvPr>
          <p:cNvSpPr/>
          <p:nvPr/>
        </p:nvSpPr>
        <p:spPr>
          <a:xfrm>
            <a:off x="658750" y="530353"/>
            <a:ext cx="1526046" cy="273350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10E2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E00A352-6A72-4318-BD62-C0895D58D35E}"/>
              </a:ext>
            </a:extLst>
          </p:cNvPr>
          <p:cNvSpPr/>
          <p:nvPr/>
        </p:nvSpPr>
        <p:spPr>
          <a:xfrm>
            <a:off x="2235181" y="530353"/>
            <a:ext cx="1526046" cy="1336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10E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EF268C5-E0E6-431A-B545-62887F716E0F}"/>
              </a:ext>
            </a:extLst>
          </p:cNvPr>
          <p:cNvSpPr/>
          <p:nvPr/>
        </p:nvSpPr>
        <p:spPr>
          <a:xfrm>
            <a:off x="2235181" y="1927564"/>
            <a:ext cx="1526046" cy="1336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10E2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971926E-84B9-45F2-816F-39E3F31BFD06}"/>
              </a:ext>
            </a:extLst>
          </p:cNvPr>
          <p:cNvSpPr/>
          <p:nvPr/>
        </p:nvSpPr>
        <p:spPr>
          <a:xfrm>
            <a:off x="3793327" y="530353"/>
            <a:ext cx="1526046" cy="2733504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10E2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EC80B38-CDCE-455C-86E1-BCF3A5ED89A8}"/>
              </a:ext>
            </a:extLst>
          </p:cNvPr>
          <p:cNvSpPr/>
          <p:nvPr/>
        </p:nvSpPr>
        <p:spPr>
          <a:xfrm>
            <a:off x="5351471" y="530353"/>
            <a:ext cx="1526046" cy="1336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10E2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1067D33-655D-424B-B849-8C805CF79239}"/>
              </a:ext>
            </a:extLst>
          </p:cNvPr>
          <p:cNvSpPr/>
          <p:nvPr/>
        </p:nvSpPr>
        <p:spPr>
          <a:xfrm>
            <a:off x="5351471" y="1927564"/>
            <a:ext cx="1526046" cy="1336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10E2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D1527D8-740A-4E08-8CBF-D27C5EAA06C1}"/>
              </a:ext>
            </a:extLst>
          </p:cNvPr>
          <p:cNvSpPr/>
          <p:nvPr/>
        </p:nvSpPr>
        <p:spPr>
          <a:xfrm>
            <a:off x="6927903" y="530353"/>
            <a:ext cx="1526046" cy="273350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10E26"/>
              </a:solidFill>
            </a:endParaRPr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xmlns="" id="{6D2BE074-D5F9-4C74-953A-BCCC399C2F6A}"/>
              </a:ext>
            </a:extLst>
          </p:cNvPr>
          <p:cNvSpPr txBox="1">
            <a:spLocks/>
          </p:cNvSpPr>
          <p:nvPr/>
        </p:nvSpPr>
        <p:spPr>
          <a:xfrm>
            <a:off x="799079" y="751376"/>
            <a:ext cx="582120" cy="389259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21D795"/>
                </a:solidFill>
              </a:rPr>
              <a:t>Key</a:t>
            </a:r>
            <a:br>
              <a:rPr lang="en-US" sz="1400" b="1" dirty="0">
                <a:solidFill>
                  <a:srgbClr val="21D795"/>
                </a:solidFill>
              </a:rPr>
            </a:br>
            <a:r>
              <a:rPr lang="en-US" sz="1400" b="1" dirty="0">
                <a:solidFill>
                  <a:srgbClr val="21D795"/>
                </a:solidFill>
              </a:rPr>
              <a:t>Partner</a:t>
            </a:r>
            <a:endParaRPr lang="en-ID" sz="1400" b="1" dirty="0">
              <a:solidFill>
                <a:srgbClr val="21D795"/>
              </a:solidFill>
            </a:endParaRPr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xmlns="" id="{0ACE0F34-14AF-4CCF-BF7C-02EB6E248338}"/>
              </a:ext>
            </a:extLst>
          </p:cNvPr>
          <p:cNvSpPr txBox="1">
            <a:spLocks/>
          </p:cNvSpPr>
          <p:nvPr/>
        </p:nvSpPr>
        <p:spPr>
          <a:xfrm>
            <a:off x="799079" y="1162220"/>
            <a:ext cx="1245387" cy="116339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 of the printing and typesetting industry. 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xmlns="" id="{BD73F6EC-7840-4D94-AAFC-CC2018936B64}"/>
              </a:ext>
            </a:extLst>
          </p:cNvPr>
          <p:cNvSpPr txBox="1">
            <a:spLocks/>
          </p:cNvSpPr>
          <p:nvPr/>
        </p:nvSpPr>
        <p:spPr>
          <a:xfrm>
            <a:off x="2375510" y="751376"/>
            <a:ext cx="719654" cy="38925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21D795"/>
                </a:solidFill>
              </a:rPr>
              <a:t>Key</a:t>
            </a:r>
            <a:br>
              <a:rPr lang="en-US" sz="1400" b="1" dirty="0">
                <a:solidFill>
                  <a:srgbClr val="21D795"/>
                </a:solidFill>
              </a:rPr>
            </a:br>
            <a:r>
              <a:rPr lang="en-US" sz="1400" b="1" dirty="0">
                <a:solidFill>
                  <a:srgbClr val="21D795"/>
                </a:solidFill>
              </a:rPr>
              <a:t>Activities</a:t>
            </a:r>
            <a:endParaRPr lang="en-ID" sz="1400" b="1" dirty="0">
              <a:solidFill>
                <a:srgbClr val="21D795"/>
              </a:solidFill>
            </a:endParaRPr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xmlns="" id="{268BE904-328A-4331-A25F-772BE08D1EE5}"/>
              </a:ext>
            </a:extLst>
          </p:cNvPr>
          <p:cNvSpPr txBox="1">
            <a:spLocks/>
          </p:cNvSpPr>
          <p:nvPr/>
        </p:nvSpPr>
        <p:spPr>
          <a:xfrm>
            <a:off x="2375510" y="1162578"/>
            <a:ext cx="1245387" cy="5816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xmlns="" id="{7D52F3E5-D1B5-476D-AEFC-1337C96D1B00}"/>
              </a:ext>
            </a:extLst>
          </p:cNvPr>
          <p:cNvSpPr txBox="1">
            <a:spLocks/>
          </p:cNvSpPr>
          <p:nvPr/>
        </p:nvSpPr>
        <p:spPr>
          <a:xfrm>
            <a:off x="3933656" y="751376"/>
            <a:ext cx="897170" cy="389259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10E26"/>
                </a:solidFill>
              </a:rPr>
              <a:t>Value</a:t>
            </a:r>
            <a:br>
              <a:rPr lang="en-US" sz="1400" b="1" dirty="0">
                <a:solidFill>
                  <a:srgbClr val="110E26"/>
                </a:solidFill>
              </a:rPr>
            </a:br>
            <a:r>
              <a:rPr lang="en-US" sz="1400" b="1" dirty="0">
                <a:solidFill>
                  <a:srgbClr val="110E26"/>
                </a:solidFill>
              </a:rPr>
              <a:t>Proposition</a:t>
            </a:r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xmlns="" id="{DE09EDF1-30C8-4BC3-BAE4-7260A2DF99FE}"/>
              </a:ext>
            </a:extLst>
          </p:cNvPr>
          <p:cNvSpPr txBox="1">
            <a:spLocks/>
          </p:cNvSpPr>
          <p:nvPr/>
        </p:nvSpPr>
        <p:spPr>
          <a:xfrm>
            <a:off x="3933656" y="1162220"/>
            <a:ext cx="1245387" cy="116339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Lorem Ipsum is simply dummy text of the printing and typesetting industry. 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xmlns="" id="{0AE0801B-3C45-4F40-B491-44277BE8C55E}"/>
              </a:ext>
            </a:extLst>
          </p:cNvPr>
          <p:cNvSpPr txBox="1">
            <a:spLocks/>
          </p:cNvSpPr>
          <p:nvPr/>
        </p:nvSpPr>
        <p:spPr>
          <a:xfrm>
            <a:off x="5453061" y="751376"/>
            <a:ext cx="1042380" cy="389257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21D795"/>
                </a:solidFill>
              </a:rPr>
              <a:t>Customer</a:t>
            </a:r>
            <a:br>
              <a:rPr lang="en-US" sz="1400" b="1" dirty="0">
                <a:solidFill>
                  <a:srgbClr val="21D795"/>
                </a:solidFill>
              </a:rPr>
            </a:br>
            <a:r>
              <a:rPr lang="en-US" sz="1400" b="1" dirty="0">
                <a:solidFill>
                  <a:srgbClr val="21D795"/>
                </a:solidFill>
              </a:rPr>
              <a:t>Relationships</a:t>
            </a:r>
          </a:p>
        </p:txBody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xmlns="" id="{94537735-8B70-40D4-A3DC-8A86C34747BA}"/>
              </a:ext>
            </a:extLst>
          </p:cNvPr>
          <p:cNvSpPr txBox="1">
            <a:spLocks/>
          </p:cNvSpPr>
          <p:nvPr/>
        </p:nvSpPr>
        <p:spPr>
          <a:xfrm>
            <a:off x="5453061" y="1162578"/>
            <a:ext cx="1245387" cy="5816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xmlns="" id="{885EE2DF-FD25-4C75-BE6C-FACD5DE6502B}"/>
              </a:ext>
            </a:extLst>
          </p:cNvPr>
          <p:cNvSpPr txBox="1">
            <a:spLocks/>
          </p:cNvSpPr>
          <p:nvPr/>
        </p:nvSpPr>
        <p:spPr>
          <a:xfrm>
            <a:off x="2375510" y="2104360"/>
            <a:ext cx="703343" cy="38925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21D795"/>
                </a:solidFill>
              </a:rPr>
              <a:t>Key</a:t>
            </a:r>
            <a:br>
              <a:rPr lang="en-US" sz="1400" b="1" dirty="0">
                <a:solidFill>
                  <a:srgbClr val="21D795"/>
                </a:solidFill>
              </a:rPr>
            </a:br>
            <a:r>
              <a:rPr lang="en-US" sz="1400" b="1" dirty="0">
                <a:solidFill>
                  <a:srgbClr val="21D795"/>
                </a:solidFill>
              </a:rPr>
              <a:t>Resource</a:t>
            </a: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xmlns="" id="{59EA6810-ACC1-4E1E-A3AF-F7D58059F396}"/>
              </a:ext>
            </a:extLst>
          </p:cNvPr>
          <p:cNvSpPr txBox="1">
            <a:spLocks/>
          </p:cNvSpPr>
          <p:nvPr/>
        </p:nvSpPr>
        <p:spPr>
          <a:xfrm>
            <a:off x="2375510" y="2523153"/>
            <a:ext cx="1245387" cy="5816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xmlns="" id="{698A9E3F-59F5-442D-B239-EB1D9797EE15}"/>
              </a:ext>
            </a:extLst>
          </p:cNvPr>
          <p:cNvSpPr txBox="1">
            <a:spLocks/>
          </p:cNvSpPr>
          <p:nvPr/>
        </p:nvSpPr>
        <p:spPr>
          <a:xfrm>
            <a:off x="5453061" y="2104360"/>
            <a:ext cx="706860" cy="194629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21D795"/>
                </a:solidFill>
              </a:rPr>
              <a:t>Channels</a:t>
            </a:r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xmlns="" id="{30448D20-C60C-471B-8C9E-79C380E47CD0}"/>
              </a:ext>
            </a:extLst>
          </p:cNvPr>
          <p:cNvSpPr txBox="1">
            <a:spLocks/>
          </p:cNvSpPr>
          <p:nvPr/>
        </p:nvSpPr>
        <p:spPr>
          <a:xfrm>
            <a:off x="5453061" y="2318991"/>
            <a:ext cx="1245387" cy="5816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xmlns="" id="{DB34C2F6-5414-4E9B-9C4F-59BA994847B4}"/>
              </a:ext>
            </a:extLst>
          </p:cNvPr>
          <p:cNvSpPr txBox="1">
            <a:spLocks/>
          </p:cNvSpPr>
          <p:nvPr/>
        </p:nvSpPr>
        <p:spPr>
          <a:xfrm>
            <a:off x="7068232" y="751376"/>
            <a:ext cx="778827" cy="389259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21D795"/>
                </a:solidFill>
              </a:rPr>
              <a:t>Customer</a:t>
            </a:r>
            <a:br>
              <a:rPr lang="en-US" sz="1400" b="1" dirty="0">
                <a:solidFill>
                  <a:srgbClr val="21D795"/>
                </a:solidFill>
              </a:rPr>
            </a:br>
            <a:r>
              <a:rPr lang="en-US" sz="1400" b="1" dirty="0">
                <a:solidFill>
                  <a:srgbClr val="21D795"/>
                </a:solidFill>
              </a:rPr>
              <a:t>Segments</a:t>
            </a: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xmlns="" id="{3A3235CD-C0F0-40EA-A484-830DE0B881DF}"/>
              </a:ext>
            </a:extLst>
          </p:cNvPr>
          <p:cNvSpPr txBox="1">
            <a:spLocks/>
          </p:cNvSpPr>
          <p:nvPr/>
        </p:nvSpPr>
        <p:spPr>
          <a:xfrm>
            <a:off x="7068232" y="1162220"/>
            <a:ext cx="1245387" cy="116339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 of the printing and typesetting industry. 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DE36DDA-AA23-4FEB-87DF-66E2B55CB106}"/>
              </a:ext>
            </a:extLst>
          </p:cNvPr>
          <p:cNvSpPr/>
          <p:nvPr/>
        </p:nvSpPr>
        <p:spPr>
          <a:xfrm>
            <a:off x="658751" y="3308245"/>
            <a:ext cx="3879908" cy="273350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10E2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441CEFA-64D9-4A41-B817-584014852EAA}"/>
              </a:ext>
            </a:extLst>
          </p:cNvPr>
          <p:cNvSpPr/>
          <p:nvPr/>
        </p:nvSpPr>
        <p:spPr>
          <a:xfrm>
            <a:off x="4574043" y="3308245"/>
            <a:ext cx="3879908" cy="273350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10E26"/>
              </a:solidFill>
            </a:endParaRP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xmlns="" id="{8AA9A743-A68C-4287-9B48-8860A6D4F620}"/>
              </a:ext>
            </a:extLst>
          </p:cNvPr>
          <p:cNvSpPr txBox="1">
            <a:spLocks/>
          </p:cNvSpPr>
          <p:nvPr/>
        </p:nvSpPr>
        <p:spPr>
          <a:xfrm>
            <a:off x="799743" y="3526556"/>
            <a:ext cx="1110730" cy="194629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21D795"/>
                </a:solidFill>
              </a:rPr>
              <a:t>Cost Structure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xmlns="" id="{03F6D4A8-F05A-4097-8571-824BC7FF9F67}"/>
              </a:ext>
            </a:extLst>
          </p:cNvPr>
          <p:cNvSpPr txBox="1">
            <a:spLocks/>
          </p:cNvSpPr>
          <p:nvPr/>
        </p:nvSpPr>
        <p:spPr>
          <a:xfrm>
            <a:off x="799742" y="3767957"/>
            <a:ext cx="2674286" cy="96949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 of the printing and typesetting industry. Lorem Ipsum has been the industry's standard dummy text ever since the 1500s,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xmlns="" id="{C725200C-EAE1-4DE4-87BC-A277DDBCFD03}"/>
              </a:ext>
            </a:extLst>
          </p:cNvPr>
          <p:cNvSpPr txBox="1">
            <a:spLocks/>
          </p:cNvSpPr>
          <p:nvPr/>
        </p:nvSpPr>
        <p:spPr>
          <a:xfrm>
            <a:off x="4709228" y="3526556"/>
            <a:ext cx="1348917" cy="194629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21D795"/>
                </a:solidFill>
              </a:rPr>
              <a:t>Revenue Streams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xmlns="" id="{9E9642EB-F501-4C4B-9E4C-39B4A224AC9A}"/>
              </a:ext>
            </a:extLst>
          </p:cNvPr>
          <p:cNvSpPr txBox="1">
            <a:spLocks/>
          </p:cNvSpPr>
          <p:nvPr/>
        </p:nvSpPr>
        <p:spPr>
          <a:xfrm>
            <a:off x="4709228" y="3767957"/>
            <a:ext cx="2674286" cy="96949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10E26"/>
                </a:solidFill>
              </a:rPr>
              <a:t>Lorem Ipsum is simply dummy text of the printing and typesetting industry. Lorem Ipsum has been the industry's standard dummy text ever since the 1500s,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3DD9B384-F100-4C80-98EE-6CC8265306D7}"/>
              </a:ext>
            </a:extLst>
          </p:cNvPr>
          <p:cNvSpPr/>
          <p:nvPr/>
        </p:nvSpPr>
        <p:spPr>
          <a:xfrm>
            <a:off x="8504410" y="4140199"/>
            <a:ext cx="3687590" cy="1901549"/>
          </a:xfrm>
          <a:prstGeom prst="rect">
            <a:avLst/>
          </a:prstGeom>
          <a:solidFill>
            <a:srgbClr val="110E26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C2E63-8A01-43D0-BBBB-6521744B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075" y="4638044"/>
            <a:ext cx="2641599" cy="886397"/>
          </a:xfrm>
        </p:spPr>
        <p:txBody>
          <a:bodyPr>
            <a:spAutoFit/>
          </a:bodyPr>
          <a:lstStyle/>
          <a:p>
            <a:pPr algn="r"/>
            <a:r>
              <a:rPr lang="en-ID" dirty="0"/>
              <a:t>Business</a:t>
            </a:r>
            <a:br>
              <a:rPr lang="en-ID" dirty="0"/>
            </a:br>
            <a:r>
              <a:rPr lang="en-ID" dirty="0">
                <a:solidFill>
                  <a:srgbClr val="21D795"/>
                </a:solidFill>
              </a:rPr>
              <a:t>Model Canvas </a:t>
            </a:r>
          </a:p>
        </p:txBody>
      </p:sp>
    </p:spTree>
    <p:extLst>
      <p:ext uri="{BB962C8B-B14F-4D97-AF65-F5344CB8AC3E}">
        <p14:creationId xmlns:p14="http://schemas.microsoft.com/office/powerpoint/2010/main" val="7018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CE8913-25F2-486B-A239-DBFCE61A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8DF0335-EADC-4AA2-AEB6-49A16D18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15</a:t>
            </a:fld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09F72E-CA6E-48B2-9038-5B4FA68EB66B}"/>
              </a:ext>
            </a:extLst>
          </p:cNvPr>
          <p:cNvSpPr/>
          <p:nvPr/>
        </p:nvSpPr>
        <p:spPr>
          <a:xfrm>
            <a:off x="485777" y="419101"/>
            <a:ext cx="2206953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DBB08BF-E3DD-4005-912B-D5359475BEBE}"/>
              </a:ext>
            </a:extLst>
          </p:cNvPr>
          <p:cNvSpPr/>
          <p:nvPr/>
        </p:nvSpPr>
        <p:spPr>
          <a:xfrm>
            <a:off x="2739149" y="419101"/>
            <a:ext cx="2206953" cy="1396633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73C6FC1-AE7A-45A5-A6EF-8D864A3F962B}"/>
              </a:ext>
            </a:extLst>
          </p:cNvPr>
          <p:cNvSpPr/>
          <p:nvPr/>
        </p:nvSpPr>
        <p:spPr>
          <a:xfrm>
            <a:off x="2739149" y="1879403"/>
            <a:ext cx="2206953" cy="1396633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485270-ECD1-4534-9539-2101EC9EBBEF}"/>
              </a:ext>
            </a:extLst>
          </p:cNvPr>
          <p:cNvSpPr/>
          <p:nvPr/>
        </p:nvSpPr>
        <p:spPr>
          <a:xfrm>
            <a:off x="4992524" y="419101"/>
            <a:ext cx="2206953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0F3D706-907F-4594-9D8A-2D54E21FAC1E}"/>
              </a:ext>
            </a:extLst>
          </p:cNvPr>
          <p:cNvSpPr/>
          <p:nvPr/>
        </p:nvSpPr>
        <p:spPr>
          <a:xfrm>
            <a:off x="7245898" y="419101"/>
            <a:ext cx="2206953" cy="1396633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97F03CB-1635-40D0-9E56-9AB67F745576}"/>
              </a:ext>
            </a:extLst>
          </p:cNvPr>
          <p:cNvSpPr/>
          <p:nvPr/>
        </p:nvSpPr>
        <p:spPr>
          <a:xfrm>
            <a:off x="7245898" y="1879403"/>
            <a:ext cx="2206953" cy="1396633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3289CB2-5A65-47D3-AFE5-3B98774B4A81}"/>
              </a:ext>
            </a:extLst>
          </p:cNvPr>
          <p:cNvSpPr/>
          <p:nvPr/>
        </p:nvSpPr>
        <p:spPr>
          <a:xfrm>
            <a:off x="9499271" y="419101"/>
            <a:ext cx="2206953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2358E94-B733-422F-A2D7-B1F89D2D940B}"/>
              </a:ext>
            </a:extLst>
          </p:cNvPr>
          <p:cNvSpPr/>
          <p:nvPr/>
        </p:nvSpPr>
        <p:spPr>
          <a:xfrm>
            <a:off x="485776" y="3312871"/>
            <a:ext cx="5584759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63AFDF7-0068-40C9-9FDF-3BAB9C139B01}"/>
              </a:ext>
            </a:extLst>
          </p:cNvPr>
          <p:cNvSpPr/>
          <p:nvPr/>
        </p:nvSpPr>
        <p:spPr>
          <a:xfrm>
            <a:off x="6121467" y="3312871"/>
            <a:ext cx="5584759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xmlns="" id="{0D0D419C-EE65-4EC2-A1B8-D374AB1FCBAF}"/>
              </a:ext>
            </a:extLst>
          </p:cNvPr>
          <p:cNvSpPr txBox="1">
            <a:spLocks/>
          </p:cNvSpPr>
          <p:nvPr/>
        </p:nvSpPr>
        <p:spPr>
          <a:xfrm>
            <a:off x="798448" y="2423334"/>
            <a:ext cx="1003480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21D795"/>
                </a:solidFill>
              </a:rPr>
              <a:t>Key</a:t>
            </a:r>
            <a:br>
              <a:rPr lang="en-US" sz="2400" b="1" dirty="0">
                <a:solidFill>
                  <a:srgbClr val="21D795"/>
                </a:solidFill>
              </a:rPr>
            </a:br>
            <a:r>
              <a:rPr lang="en-US" sz="2400" b="1" dirty="0">
                <a:solidFill>
                  <a:srgbClr val="21D795"/>
                </a:solidFill>
              </a:rPr>
              <a:t>Partner</a:t>
            </a:r>
            <a:endParaRPr lang="en-ID" sz="2400" b="1" dirty="0">
              <a:solidFill>
                <a:srgbClr val="21D795"/>
              </a:solidFill>
            </a:endParaRP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xmlns="" id="{99B10F96-9861-445E-AC16-7188D46D116F}"/>
              </a:ext>
            </a:extLst>
          </p:cNvPr>
          <p:cNvSpPr txBox="1">
            <a:spLocks/>
          </p:cNvSpPr>
          <p:nvPr/>
        </p:nvSpPr>
        <p:spPr>
          <a:xfrm>
            <a:off x="5195467" y="2487342"/>
            <a:ext cx="1543692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1D795"/>
                </a:solidFill>
              </a:rPr>
              <a:t>Value</a:t>
            </a:r>
            <a:br>
              <a:rPr lang="en-US" sz="2400" b="1" dirty="0">
                <a:solidFill>
                  <a:srgbClr val="21D795"/>
                </a:solidFill>
              </a:rPr>
            </a:br>
            <a:r>
              <a:rPr lang="en-US" sz="2400" b="1" dirty="0">
                <a:solidFill>
                  <a:srgbClr val="21D795"/>
                </a:solidFill>
              </a:rPr>
              <a:t>Proposition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xmlns="" id="{71506FF7-D3A3-4A86-BA4D-2294851B69EA}"/>
              </a:ext>
            </a:extLst>
          </p:cNvPr>
          <p:cNvSpPr txBox="1">
            <a:spLocks/>
          </p:cNvSpPr>
          <p:nvPr/>
        </p:nvSpPr>
        <p:spPr>
          <a:xfrm>
            <a:off x="9811942" y="2423334"/>
            <a:ext cx="1343316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1D795"/>
                </a:solidFill>
              </a:rPr>
              <a:t>Customer</a:t>
            </a:r>
            <a:br>
              <a:rPr lang="en-US" sz="2400" b="1" dirty="0">
                <a:solidFill>
                  <a:srgbClr val="21D795"/>
                </a:solidFill>
              </a:rPr>
            </a:br>
            <a:r>
              <a:rPr lang="en-US" sz="2400" b="1" dirty="0">
                <a:solidFill>
                  <a:srgbClr val="21D795"/>
                </a:solidFill>
              </a:rPr>
              <a:t>Segments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xmlns="" id="{9DAB589D-F0A9-447B-9D71-DED6CDFD728A}"/>
              </a:ext>
            </a:extLst>
          </p:cNvPr>
          <p:cNvSpPr txBox="1">
            <a:spLocks/>
          </p:cNvSpPr>
          <p:nvPr/>
        </p:nvSpPr>
        <p:spPr>
          <a:xfrm>
            <a:off x="798448" y="5309408"/>
            <a:ext cx="1256754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1D795"/>
                </a:solidFill>
              </a:rPr>
              <a:t>Cost</a:t>
            </a:r>
            <a:br>
              <a:rPr lang="en-US" sz="2400" b="1" dirty="0">
                <a:solidFill>
                  <a:srgbClr val="21D795"/>
                </a:solidFill>
              </a:rPr>
            </a:br>
            <a:r>
              <a:rPr lang="en-US" sz="2400" b="1" dirty="0">
                <a:solidFill>
                  <a:srgbClr val="21D795"/>
                </a:solidFill>
              </a:rPr>
              <a:t>Structure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xmlns="" id="{F81F7A03-567F-4C59-B2E0-E43D80DED987}"/>
              </a:ext>
            </a:extLst>
          </p:cNvPr>
          <p:cNvSpPr txBox="1">
            <a:spLocks/>
          </p:cNvSpPr>
          <p:nvPr/>
        </p:nvSpPr>
        <p:spPr>
          <a:xfrm>
            <a:off x="6425781" y="5309408"/>
            <a:ext cx="1148263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1D795"/>
                </a:solidFill>
              </a:rPr>
              <a:t>Revenue</a:t>
            </a:r>
            <a:br>
              <a:rPr lang="en-US" sz="2400" b="1" dirty="0">
                <a:solidFill>
                  <a:srgbClr val="21D795"/>
                </a:solidFill>
              </a:rPr>
            </a:br>
            <a:r>
              <a:rPr lang="en-US" sz="2400" b="1" dirty="0">
                <a:solidFill>
                  <a:srgbClr val="21D795"/>
                </a:solidFill>
              </a:rPr>
              <a:t>Streams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440F7F10-09AC-439A-AF4E-6F3CC4F016AB}"/>
              </a:ext>
            </a:extLst>
          </p:cNvPr>
          <p:cNvGrpSpPr/>
          <p:nvPr/>
        </p:nvGrpSpPr>
        <p:grpSpPr>
          <a:xfrm>
            <a:off x="798448" y="1588179"/>
            <a:ext cx="811989" cy="708253"/>
            <a:chOff x="3395663" y="1479551"/>
            <a:chExt cx="360363" cy="314325"/>
          </a:xfrm>
          <a:solidFill>
            <a:schemeClr val="bg1"/>
          </a:solidFill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xmlns="" id="{0B680BE2-D2D0-4020-9476-837DB0105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xmlns="" id="{B7841FE9-A067-4B0F-9094-50D58EF2D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EEF448CE-7368-4FDF-9398-1F001D809768}"/>
              </a:ext>
            </a:extLst>
          </p:cNvPr>
          <p:cNvGrpSpPr/>
          <p:nvPr/>
        </p:nvGrpSpPr>
        <p:grpSpPr>
          <a:xfrm>
            <a:off x="5195973" y="1602109"/>
            <a:ext cx="811989" cy="808409"/>
            <a:chOff x="9155113" y="3249613"/>
            <a:chExt cx="360363" cy="358775"/>
          </a:xfrm>
          <a:solidFill>
            <a:schemeClr val="bg1"/>
          </a:solidFill>
        </p:grpSpPr>
        <p:sp>
          <p:nvSpPr>
            <p:cNvPr id="63" name="Freeform 115">
              <a:extLst>
                <a:ext uri="{FF2B5EF4-FFF2-40B4-BE49-F238E27FC236}">
                  <a16:creationId xmlns:a16="http://schemas.microsoft.com/office/drawing/2014/main" xmlns="" id="{F076E85E-6D33-4F28-BDF4-42560EA5F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6">
              <a:extLst>
                <a:ext uri="{FF2B5EF4-FFF2-40B4-BE49-F238E27FC236}">
                  <a16:creationId xmlns:a16="http://schemas.microsoft.com/office/drawing/2014/main" xmlns="" id="{90F13737-2541-444E-AEF2-1600AED36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F25D5EF6-E110-49BD-83EC-5845911D1A54}"/>
              </a:ext>
            </a:extLst>
          </p:cNvPr>
          <p:cNvGrpSpPr/>
          <p:nvPr/>
        </p:nvGrpSpPr>
        <p:grpSpPr>
          <a:xfrm>
            <a:off x="3101266" y="895818"/>
            <a:ext cx="1482719" cy="443198"/>
            <a:chOff x="3118313" y="912009"/>
            <a:chExt cx="1482719" cy="443198"/>
          </a:xfrm>
        </p:grpSpPr>
        <p:sp>
          <p:nvSpPr>
            <p:cNvPr id="38" name="Content Placeholder 8">
              <a:extLst>
                <a:ext uri="{FF2B5EF4-FFF2-40B4-BE49-F238E27FC236}">
                  <a16:creationId xmlns:a16="http://schemas.microsoft.com/office/drawing/2014/main" xmlns="" id="{1217FC45-831A-42AA-B589-C03236438956}"/>
                </a:ext>
              </a:extLst>
            </p:cNvPr>
            <p:cNvSpPr txBox="1">
              <a:spLocks/>
            </p:cNvSpPr>
            <p:nvPr/>
          </p:nvSpPr>
          <p:spPr>
            <a:xfrm>
              <a:off x="3772279" y="912009"/>
              <a:ext cx="828753" cy="44319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rgbClr val="21D795"/>
                  </a:solidFill>
                </a:rPr>
                <a:t>Key</a:t>
              </a:r>
              <a:br>
                <a:rPr lang="en-US" b="1" dirty="0">
                  <a:solidFill>
                    <a:srgbClr val="21D795"/>
                  </a:solidFill>
                </a:rPr>
              </a:br>
              <a:r>
                <a:rPr lang="en-US" b="1" dirty="0">
                  <a:solidFill>
                    <a:srgbClr val="21D795"/>
                  </a:solidFill>
                </a:rPr>
                <a:t>Activities</a:t>
              </a:r>
              <a:endParaRPr lang="en-ID" b="1" dirty="0">
                <a:solidFill>
                  <a:srgbClr val="21D795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83B55E7C-EAC6-4BA0-8851-6B300B215C5C}"/>
                </a:ext>
              </a:extLst>
            </p:cNvPr>
            <p:cNvGrpSpPr/>
            <p:nvPr/>
          </p:nvGrpSpPr>
          <p:grpSpPr>
            <a:xfrm>
              <a:off x="3118313" y="915040"/>
              <a:ext cx="427510" cy="437136"/>
              <a:chOff x="9163050" y="3608388"/>
              <a:chExt cx="352426" cy="360363"/>
            </a:xfrm>
            <a:solidFill>
              <a:schemeClr val="bg1"/>
            </a:solidFill>
          </p:grpSpPr>
          <p:sp>
            <p:nvSpPr>
              <p:cNvPr id="46" name="Freeform 326">
                <a:extLst>
                  <a:ext uri="{FF2B5EF4-FFF2-40B4-BE49-F238E27FC236}">
                    <a16:creationId xmlns:a16="http://schemas.microsoft.com/office/drawing/2014/main" xmlns="" id="{D5B65373-02A2-4178-970B-1C998AF2AB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3213" y="3608388"/>
                <a:ext cx="119063" cy="120650"/>
              </a:xfrm>
              <a:custGeom>
                <a:avLst/>
                <a:gdLst>
                  <a:gd name="T0" fmla="*/ 203 w 453"/>
                  <a:gd name="T1" fmla="*/ 453 h 454"/>
                  <a:gd name="T2" fmla="*/ 138 w 453"/>
                  <a:gd name="T3" fmla="*/ 435 h 454"/>
                  <a:gd name="T4" fmla="*/ 83 w 453"/>
                  <a:gd name="T5" fmla="*/ 402 h 454"/>
                  <a:gd name="T6" fmla="*/ 38 w 453"/>
                  <a:gd name="T7" fmla="*/ 354 h 454"/>
                  <a:gd name="T8" fmla="*/ 10 w 453"/>
                  <a:gd name="T9" fmla="*/ 294 h 454"/>
                  <a:gd name="T10" fmla="*/ 0 w 453"/>
                  <a:gd name="T11" fmla="*/ 227 h 454"/>
                  <a:gd name="T12" fmla="*/ 4 w 453"/>
                  <a:gd name="T13" fmla="*/ 181 h 454"/>
                  <a:gd name="T14" fmla="*/ 27 w 453"/>
                  <a:gd name="T15" fmla="*/ 119 h 454"/>
                  <a:gd name="T16" fmla="*/ 67 w 453"/>
                  <a:gd name="T17" fmla="*/ 67 h 454"/>
                  <a:gd name="T18" fmla="*/ 118 w 453"/>
                  <a:gd name="T19" fmla="*/ 27 h 454"/>
                  <a:gd name="T20" fmla="*/ 181 w 453"/>
                  <a:gd name="T21" fmla="*/ 5 h 454"/>
                  <a:gd name="T22" fmla="*/ 226 w 453"/>
                  <a:gd name="T23" fmla="*/ 0 h 454"/>
                  <a:gd name="T24" fmla="*/ 294 w 453"/>
                  <a:gd name="T25" fmla="*/ 10 h 454"/>
                  <a:gd name="T26" fmla="*/ 353 w 453"/>
                  <a:gd name="T27" fmla="*/ 40 h 454"/>
                  <a:gd name="T28" fmla="*/ 402 w 453"/>
                  <a:gd name="T29" fmla="*/ 83 h 454"/>
                  <a:gd name="T30" fmla="*/ 435 w 453"/>
                  <a:gd name="T31" fmla="*/ 139 h 454"/>
                  <a:gd name="T32" fmla="*/ 452 w 453"/>
                  <a:gd name="T33" fmla="*/ 204 h 454"/>
                  <a:gd name="T34" fmla="*/ 452 w 453"/>
                  <a:gd name="T35" fmla="*/ 251 h 454"/>
                  <a:gd name="T36" fmla="*/ 435 w 453"/>
                  <a:gd name="T37" fmla="*/ 315 h 454"/>
                  <a:gd name="T38" fmla="*/ 402 w 453"/>
                  <a:gd name="T39" fmla="*/ 371 h 454"/>
                  <a:gd name="T40" fmla="*/ 353 w 453"/>
                  <a:gd name="T41" fmla="*/ 415 h 454"/>
                  <a:gd name="T42" fmla="*/ 294 w 453"/>
                  <a:gd name="T43" fmla="*/ 444 h 454"/>
                  <a:gd name="T44" fmla="*/ 226 w 453"/>
                  <a:gd name="T45" fmla="*/ 454 h 454"/>
                  <a:gd name="T46" fmla="*/ 226 w 453"/>
                  <a:gd name="T47" fmla="*/ 57 h 454"/>
                  <a:gd name="T48" fmla="*/ 176 w 453"/>
                  <a:gd name="T49" fmla="*/ 65 h 454"/>
                  <a:gd name="T50" fmla="*/ 131 w 453"/>
                  <a:gd name="T51" fmla="*/ 86 h 454"/>
                  <a:gd name="T52" fmla="*/ 96 w 453"/>
                  <a:gd name="T53" fmla="*/ 119 h 454"/>
                  <a:gd name="T54" fmla="*/ 70 w 453"/>
                  <a:gd name="T55" fmla="*/ 161 h 454"/>
                  <a:gd name="T56" fmla="*/ 58 w 453"/>
                  <a:gd name="T57" fmla="*/ 209 h 454"/>
                  <a:gd name="T58" fmla="*/ 58 w 453"/>
                  <a:gd name="T59" fmla="*/ 245 h 454"/>
                  <a:gd name="T60" fmla="*/ 70 w 453"/>
                  <a:gd name="T61" fmla="*/ 293 h 454"/>
                  <a:gd name="T62" fmla="*/ 96 w 453"/>
                  <a:gd name="T63" fmla="*/ 335 h 454"/>
                  <a:gd name="T64" fmla="*/ 131 w 453"/>
                  <a:gd name="T65" fmla="*/ 368 h 454"/>
                  <a:gd name="T66" fmla="*/ 176 w 453"/>
                  <a:gd name="T67" fmla="*/ 389 h 454"/>
                  <a:gd name="T68" fmla="*/ 226 w 453"/>
                  <a:gd name="T69" fmla="*/ 397 h 454"/>
                  <a:gd name="T70" fmla="*/ 261 w 453"/>
                  <a:gd name="T71" fmla="*/ 394 h 454"/>
                  <a:gd name="T72" fmla="*/ 308 w 453"/>
                  <a:gd name="T73" fmla="*/ 377 h 454"/>
                  <a:gd name="T74" fmla="*/ 346 w 453"/>
                  <a:gd name="T75" fmla="*/ 348 h 454"/>
                  <a:gd name="T76" fmla="*/ 376 w 453"/>
                  <a:gd name="T77" fmla="*/ 308 h 454"/>
                  <a:gd name="T78" fmla="*/ 393 w 453"/>
                  <a:gd name="T79" fmla="*/ 262 h 454"/>
                  <a:gd name="T80" fmla="*/ 397 w 453"/>
                  <a:gd name="T81" fmla="*/ 227 h 454"/>
                  <a:gd name="T82" fmla="*/ 389 w 453"/>
                  <a:gd name="T83" fmla="*/ 177 h 454"/>
                  <a:gd name="T84" fmla="*/ 368 w 453"/>
                  <a:gd name="T85" fmla="*/ 132 h 454"/>
                  <a:gd name="T86" fmla="*/ 334 w 453"/>
                  <a:gd name="T87" fmla="*/ 96 h 454"/>
                  <a:gd name="T88" fmla="*/ 293 w 453"/>
                  <a:gd name="T89" fmla="*/ 70 h 454"/>
                  <a:gd name="T90" fmla="*/ 244 w 453"/>
                  <a:gd name="T91" fmla="*/ 58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3" h="454">
                    <a:moveTo>
                      <a:pt x="226" y="454"/>
                    </a:moveTo>
                    <a:lnTo>
                      <a:pt x="226" y="454"/>
                    </a:lnTo>
                    <a:lnTo>
                      <a:pt x="203" y="453"/>
                    </a:lnTo>
                    <a:lnTo>
                      <a:pt x="181" y="450"/>
                    </a:lnTo>
                    <a:lnTo>
                      <a:pt x="160" y="444"/>
                    </a:lnTo>
                    <a:lnTo>
                      <a:pt x="138" y="435"/>
                    </a:lnTo>
                    <a:lnTo>
                      <a:pt x="118" y="426"/>
                    </a:lnTo>
                    <a:lnTo>
                      <a:pt x="100" y="415"/>
                    </a:lnTo>
                    <a:lnTo>
                      <a:pt x="83" y="402"/>
                    </a:lnTo>
                    <a:lnTo>
                      <a:pt x="67" y="387"/>
                    </a:lnTo>
                    <a:lnTo>
                      <a:pt x="51" y="371"/>
                    </a:lnTo>
                    <a:lnTo>
                      <a:pt x="38" y="354"/>
                    </a:lnTo>
                    <a:lnTo>
                      <a:pt x="27" y="335"/>
                    </a:lnTo>
                    <a:lnTo>
                      <a:pt x="18" y="315"/>
                    </a:lnTo>
                    <a:lnTo>
                      <a:pt x="10" y="294"/>
                    </a:lnTo>
                    <a:lnTo>
                      <a:pt x="4" y="273"/>
                    </a:lnTo>
                    <a:lnTo>
                      <a:pt x="1" y="251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04"/>
                    </a:lnTo>
                    <a:lnTo>
                      <a:pt x="4" y="181"/>
                    </a:lnTo>
                    <a:lnTo>
                      <a:pt x="10" y="160"/>
                    </a:lnTo>
                    <a:lnTo>
                      <a:pt x="18" y="139"/>
                    </a:lnTo>
                    <a:lnTo>
                      <a:pt x="27" y="119"/>
                    </a:lnTo>
                    <a:lnTo>
                      <a:pt x="38" y="100"/>
                    </a:lnTo>
                    <a:lnTo>
                      <a:pt x="51" y="83"/>
                    </a:lnTo>
                    <a:lnTo>
                      <a:pt x="67" y="67"/>
                    </a:lnTo>
                    <a:lnTo>
                      <a:pt x="83" y="52"/>
                    </a:lnTo>
                    <a:lnTo>
                      <a:pt x="100" y="40"/>
                    </a:lnTo>
                    <a:lnTo>
                      <a:pt x="118" y="27"/>
                    </a:lnTo>
                    <a:lnTo>
                      <a:pt x="138" y="18"/>
                    </a:lnTo>
                    <a:lnTo>
                      <a:pt x="160" y="10"/>
                    </a:lnTo>
                    <a:lnTo>
                      <a:pt x="181" y="5"/>
                    </a:lnTo>
                    <a:lnTo>
                      <a:pt x="203" y="1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9" y="1"/>
                    </a:lnTo>
                    <a:lnTo>
                      <a:pt x="273" y="5"/>
                    </a:lnTo>
                    <a:lnTo>
                      <a:pt x="294" y="10"/>
                    </a:lnTo>
                    <a:lnTo>
                      <a:pt x="315" y="18"/>
                    </a:lnTo>
                    <a:lnTo>
                      <a:pt x="334" y="27"/>
                    </a:lnTo>
                    <a:lnTo>
                      <a:pt x="353" y="40"/>
                    </a:lnTo>
                    <a:lnTo>
                      <a:pt x="371" y="52"/>
                    </a:lnTo>
                    <a:lnTo>
                      <a:pt x="387" y="67"/>
                    </a:lnTo>
                    <a:lnTo>
                      <a:pt x="402" y="83"/>
                    </a:lnTo>
                    <a:lnTo>
                      <a:pt x="415" y="100"/>
                    </a:lnTo>
                    <a:lnTo>
                      <a:pt x="426" y="119"/>
                    </a:lnTo>
                    <a:lnTo>
                      <a:pt x="435" y="139"/>
                    </a:lnTo>
                    <a:lnTo>
                      <a:pt x="443" y="160"/>
                    </a:lnTo>
                    <a:lnTo>
                      <a:pt x="448" y="181"/>
                    </a:lnTo>
                    <a:lnTo>
                      <a:pt x="452" y="204"/>
                    </a:lnTo>
                    <a:lnTo>
                      <a:pt x="453" y="227"/>
                    </a:lnTo>
                    <a:lnTo>
                      <a:pt x="453" y="227"/>
                    </a:lnTo>
                    <a:lnTo>
                      <a:pt x="452" y="251"/>
                    </a:lnTo>
                    <a:lnTo>
                      <a:pt x="448" y="273"/>
                    </a:lnTo>
                    <a:lnTo>
                      <a:pt x="443" y="294"/>
                    </a:lnTo>
                    <a:lnTo>
                      <a:pt x="435" y="315"/>
                    </a:lnTo>
                    <a:lnTo>
                      <a:pt x="426" y="335"/>
                    </a:lnTo>
                    <a:lnTo>
                      <a:pt x="415" y="354"/>
                    </a:lnTo>
                    <a:lnTo>
                      <a:pt x="402" y="371"/>
                    </a:lnTo>
                    <a:lnTo>
                      <a:pt x="387" y="387"/>
                    </a:lnTo>
                    <a:lnTo>
                      <a:pt x="371" y="402"/>
                    </a:lnTo>
                    <a:lnTo>
                      <a:pt x="353" y="415"/>
                    </a:lnTo>
                    <a:lnTo>
                      <a:pt x="334" y="426"/>
                    </a:lnTo>
                    <a:lnTo>
                      <a:pt x="315" y="435"/>
                    </a:lnTo>
                    <a:lnTo>
                      <a:pt x="294" y="444"/>
                    </a:lnTo>
                    <a:lnTo>
                      <a:pt x="273" y="450"/>
                    </a:lnTo>
                    <a:lnTo>
                      <a:pt x="249" y="453"/>
                    </a:lnTo>
                    <a:lnTo>
                      <a:pt x="226" y="454"/>
                    </a:lnTo>
                    <a:lnTo>
                      <a:pt x="226" y="454"/>
                    </a:lnTo>
                    <a:close/>
                    <a:moveTo>
                      <a:pt x="226" y="57"/>
                    </a:moveTo>
                    <a:lnTo>
                      <a:pt x="226" y="57"/>
                    </a:lnTo>
                    <a:lnTo>
                      <a:pt x="209" y="58"/>
                    </a:lnTo>
                    <a:lnTo>
                      <a:pt x="193" y="61"/>
                    </a:lnTo>
                    <a:lnTo>
                      <a:pt x="176" y="65"/>
                    </a:lnTo>
                    <a:lnTo>
                      <a:pt x="161" y="70"/>
                    </a:lnTo>
                    <a:lnTo>
                      <a:pt x="145" y="78"/>
                    </a:lnTo>
                    <a:lnTo>
                      <a:pt x="131" y="86"/>
                    </a:lnTo>
                    <a:lnTo>
                      <a:pt x="118" y="96"/>
                    </a:lnTo>
                    <a:lnTo>
                      <a:pt x="106" y="107"/>
                    </a:lnTo>
                    <a:lnTo>
                      <a:pt x="96" y="119"/>
                    </a:lnTo>
                    <a:lnTo>
                      <a:pt x="86" y="132"/>
                    </a:lnTo>
                    <a:lnTo>
                      <a:pt x="77" y="146"/>
                    </a:lnTo>
                    <a:lnTo>
                      <a:pt x="70" y="161"/>
                    </a:lnTo>
                    <a:lnTo>
                      <a:pt x="65" y="177"/>
                    </a:lnTo>
                    <a:lnTo>
                      <a:pt x="60" y="193"/>
                    </a:lnTo>
                    <a:lnTo>
                      <a:pt x="58" y="209"/>
                    </a:lnTo>
                    <a:lnTo>
                      <a:pt x="57" y="227"/>
                    </a:lnTo>
                    <a:lnTo>
                      <a:pt x="57" y="227"/>
                    </a:lnTo>
                    <a:lnTo>
                      <a:pt x="58" y="245"/>
                    </a:lnTo>
                    <a:lnTo>
                      <a:pt x="60" y="262"/>
                    </a:lnTo>
                    <a:lnTo>
                      <a:pt x="65" y="278"/>
                    </a:lnTo>
                    <a:lnTo>
                      <a:pt x="70" y="293"/>
                    </a:lnTo>
                    <a:lnTo>
                      <a:pt x="77" y="308"/>
                    </a:lnTo>
                    <a:lnTo>
                      <a:pt x="86" y="322"/>
                    </a:lnTo>
                    <a:lnTo>
                      <a:pt x="96" y="335"/>
                    </a:lnTo>
                    <a:lnTo>
                      <a:pt x="106" y="348"/>
                    </a:lnTo>
                    <a:lnTo>
                      <a:pt x="118" y="358"/>
                    </a:lnTo>
                    <a:lnTo>
                      <a:pt x="131" y="368"/>
                    </a:lnTo>
                    <a:lnTo>
                      <a:pt x="145" y="377"/>
                    </a:lnTo>
                    <a:lnTo>
                      <a:pt x="161" y="384"/>
                    </a:lnTo>
                    <a:lnTo>
                      <a:pt x="176" y="389"/>
                    </a:lnTo>
                    <a:lnTo>
                      <a:pt x="193" y="394"/>
                    </a:lnTo>
                    <a:lnTo>
                      <a:pt x="209" y="396"/>
                    </a:lnTo>
                    <a:lnTo>
                      <a:pt x="226" y="397"/>
                    </a:lnTo>
                    <a:lnTo>
                      <a:pt x="226" y="397"/>
                    </a:lnTo>
                    <a:lnTo>
                      <a:pt x="244" y="396"/>
                    </a:lnTo>
                    <a:lnTo>
                      <a:pt x="261" y="394"/>
                    </a:lnTo>
                    <a:lnTo>
                      <a:pt x="277" y="389"/>
                    </a:lnTo>
                    <a:lnTo>
                      <a:pt x="293" y="384"/>
                    </a:lnTo>
                    <a:lnTo>
                      <a:pt x="308" y="377"/>
                    </a:lnTo>
                    <a:lnTo>
                      <a:pt x="321" y="368"/>
                    </a:lnTo>
                    <a:lnTo>
                      <a:pt x="334" y="358"/>
                    </a:lnTo>
                    <a:lnTo>
                      <a:pt x="346" y="348"/>
                    </a:lnTo>
                    <a:lnTo>
                      <a:pt x="358" y="335"/>
                    </a:lnTo>
                    <a:lnTo>
                      <a:pt x="368" y="322"/>
                    </a:lnTo>
                    <a:lnTo>
                      <a:pt x="376" y="308"/>
                    </a:lnTo>
                    <a:lnTo>
                      <a:pt x="384" y="293"/>
                    </a:lnTo>
                    <a:lnTo>
                      <a:pt x="389" y="278"/>
                    </a:lnTo>
                    <a:lnTo>
                      <a:pt x="393" y="262"/>
                    </a:lnTo>
                    <a:lnTo>
                      <a:pt x="396" y="245"/>
                    </a:lnTo>
                    <a:lnTo>
                      <a:pt x="397" y="227"/>
                    </a:lnTo>
                    <a:lnTo>
                      <a:pt x="397" y="227"/>
                    </a:lnTo>
                    <a:lnTo>
                      <a:pt x="396" y="209"/>
                    </a:lnTo>
                    <a:lnTo>
                      <a:pt x="393" y="193"/>
                    </a:lnTo>
                    <a:lnTo>
                      <a:pt x="389" y="177"/>
                    </a:lnTo>
                    <a:lnTo>
                      <a:pt x="384" y="161"/>
                    </a:lnTo>
                    <a:lnTo>
                      <a:pt x="376" y="146"/>
                    </a:lnTo>
                    <a:lnTo>
                      <a:pt x="368" y="132"/>
                    </a:lnTo>
                    <a:lnTo>
                      <a:pt x="358" y="119"/>
                    </a:lnTo>
                    <a:lnTo>
                      <a:pt x="346" y="107"/>
                    </a:lnTo>
                    <a:lnTo>
                      <a:pt x="334" y="96"/>
                    </a:lnTo>
                    <a:lnTo>
                      <a:pt x="321" y="86"/>
                    </a:lnTo>
                    <a:lnTo>
                      <a:pt x="308" y="78"/>
                    </a:lnTo>
                    <a:lnTo>
                      <a:pt x="293" y="70"/>
                    </a:lnTo>
                    <a:lnTo>
                      <a:pt x="277" y="65"/>
                    </a:lnTo>
                    <a:lnTo>
                      <a:pt x="261" y="61"/>
                    </a:lnTo>
                    <a:lnTo>
                      <a:pt x="244" y="58"/>
                    </a:lnTo>
                    <a:lnTo>
                      <a:pt x="226" y="57"/>
                    </a:lnTo>
                    <a:lnTo>
                      <a:pt x="22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27">
                <a:extLst>
                  <a:ext uri="{FF2B5EF4-FFF2-40B4-BE49-F238E27FC236}">
                    <a16:creationId xmlns:a16="http://schemas.microsoft.com/office/drawing/2014/main" xmlns="" id="{01AF691B-80CD-436A-840B-1F41CC1210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3050" y="3743326"/>
                <a:ext cx="179388" cy="225425"/>
              </a:xfrm>
              <a:custGeom>
                <a:avLst/>
                <a:gdLst>
                  <a:gd name="T0" fmla="*/ 226 w 680"/>
                  <a:gd name="T1" fmla="*/ 851 h 851"/>
                  <a:gd name="T2" fmla="*/ 221 w 680"/>
                  <a:gd name="T3" fmla="*/ 851 h 851"/>
                  <a:gd name="T4" fmla="*/ 210 w 680"/>
                  <a:gd name="T5" fmla="*/ 845 h 851"/>
                  <a:gd name="T6" fmla="*/ 203 w 680"/>
                  <a:gd name="T7" fmla="*/ 838 h 851"/>
                  <a:gd name="T8" fmla="*/ 199 w 680"/>
                  <a:gd name="T9" fmla="*/ 828 h 851"/>
                  <a:gd name="T10" fmla="*/ 198 w 680"/>
                  <a:gd name="T11" fmla="*/ 470 h 851"/>
                  <a:gd name="T12" fmla="*/ 175 w 680"/>
                  <a:gd name="T13" fmla="*/ 454 h 851"/>
                  <a:gd name="T14" fmla="*/ 133 w 680"/>
                  <a:gd name="T15" fmla="*/ 416 h 851"/>
                  <a:gd name="T16" fmla="*/ 96 w 680"/>
                  <a:gd name="T17" fmla="*/ 373 h 851"/>
                  <a:gd name="T18" fmla="*/ 64 w 680"/>
                  <a:gd name="T19" fmla="*/ 322 h 851"/>
                  <a:gd name="T20" fmla="*/ 39 w 680"/>
                  <a:gd name="T21" fmla="*/ 266 h 851"/>
                  <a:gd name="T22" fmla="*/ 20 w 680"/>
                  <a:gd name="T23" fmla="*/ 204 h 851"/>
                  <a:gd name="T24" fmla="*/ 7 w 680"/>
                  <a:gd name="T25" fmla="*/ 138 h 851"/>
                  <a:gd name="T26" fmla="*/ 0 w 680"/>
                  <a:gd name="T27" fmla="*/ 66 h 851"/>
                  <a:gd name="T28" fmla="*/ 0 w 680"/>
                  <a:gd name="T29" fmla="*/ 28 h 851"/>
                  <a:gd name="T30" fmla="*/ 2 w 680"/>
                  <a:gd name="T31" fmla="*/ 17 h 851"/>
                  <a:gd name="T32" fmla="*/ 8 w 680"/>
                  <a:gd name="T33" fmla="*/ 8 h 851"/>
                  <a:gd name="T34" fmla="*/ 17 w 680"/>
                  <a:gd name="T35" fmla="*/ 2 h 851"/>
                  <a:gd name="T36" fmla="*/ 28 w 680"/>
                  <a:gd name="T37" fmla="*/ 0 h 851"/>
                  <a:gd name="T38" fmla="*/ 651 w 680"/>
                  <a:gd name="T39" fmla="*/ 0 h 851"/>
                  <a:gd name="T40" fmla="*/ 662 w 680"/>
                  <a:gd name="T41" fmla="*/ 2 h 851"/>
                  <a:gd name="T42" fmla="*/ 671 w 680"/>
                  <a:gd name="T43" fmla="*/ 8 h 851"/>
                  <a:gd name="T44" fmla="*/ 678 w 680"/>
                  <a:gd name="T45" fmla="*/ 17 h 851"/>
                  <a:gd name="T46" fmla="*/ 680 w 680"/>
                  <a:gd name="T47" fmla="*/ 28 h 851"/>
                  <a:gd name="T48" fmla="*/ 679 w 680"/>
                  <a:gd name="T49" fmla="*/ 66 h 851"/>
                  <a:gd name="T50" fmla="*/ 672 w 680"/>
                  <a:gd name="T51" fmla="*/ 138 h 851"/>
                  <a:gd name="T52" fmla="*/ 659 w 680"/>
                  <a:gd name="T53" fmla="*/ 204 h 851"/>
                  <a:gd name="T54" fmla="*/ 640 w 680"/>
                  <a:gd name="T55" fmla="*/ 266 h 851"/>
                  <a:gd name="T56" fmla="*/ 615 w 680"/>
                  <a:gd name="T57" fmla="*/ 322 h 851"/>
                  <a:gd name="T58" fmla="*/ 584 w 680"/>
                  <a:gd name="T59" fmla="*/ 373 h 851"/>
                  <a:gd name="T60" fmla="*/ 546 w 680"/>
                  <a:gd name="T61" fmla="*/ 416 h 851"/>
                  <a:gd name="T62" fmla="*/ 505 w 680"/>
                  <a:gd name="T63" fmla="*/ 454 h 851"/>
                  <a:gd name="T64" fmla="*/ 482 w 680"/>
                  <a:gd name="T65" fmla="*/ 822 h 851"/>
                  <a:gd name="T66" fmla="*/ 481 w 680"/>
                  <a:gd name="T67" fmla="*/ 828 h 851"/>
                  <a:gd name="T68" fmla="*/ 477 w 680"/>
                  <a:gd name="T69" fmla="*/ 838 h 851"/>
                  <a:gd name="T70" fmla="*/ 468 w 680"/>
                  <a:gd name="T71" fmla="*/ 845 h 851"/>
                  <a:gd name="T72" fmla="*/ 458 w 680"/>
                  <a:gd name="T73" fmla="*/ 851 h 851"/>
                  <a:gd name="T74" fmla="*/ 453 w 680"/>
                  <a:gd name="T75" fmla="*/ 851 h 851"/>
                  <a:gd name="T76" fmla="*/ 425 w 680"/>
                  <a:gd name="T77" fmla="*/ 794 h 851"/>
                  <a:gd name="T78" fmla="*/ 425 w 680"/>
                  <a:gd name="T79" fmla="*/ 454 h 851"/>
                  <a:gd name="T80" fmla="*/ 428 w 680"/>
                  <a:gd name="T81" fmla="*/ 440 h 851"/>
                  <a:gd name="T82" fmla="*/ 439 w 680"/>
                  <a:gd name="T83" fmla="*/ 429 h 851"/>
                  <a:gd name="T84" fmla="*/ 459 w 680"/>
                  <a:gd name="T85" fmla="*/ 416 h 851"/>
                  <a:gd name="T86" fmla="*/ 497 w 680"/>
                  <a:gd name="T87" fmla="*/ 386 h 851"/>
                  <a:gd name="T88" fmla="*/ 529 w 680"/>
                  <a:gd name="T89" fmla="*/ 350 h 851"/>
                  <a:gd name="T90" fmla="*/ 557 w 680"/>
                  <a:gd name="T91" fmla="*/ 308 h 851"/>
                  <a:gd name="T92" fmla="*/ 581 w 680"/>
                  <a:gd name="T93" fmla="*/ 261 h 851"/>
                  <a:gd name="T94" fmla="*/ 600 w 680"/>
                  <a:gd name="T95" fmla="*/ 208 h 851"/>
                  <a:gd name="T96" fmla="*/ 613 w 680"/>
                  <a:gd name="T97" fmla="*/ 151 h 851"/>
                  <a:gd name="T98" fmla="*/ 621 w 680"/>
                  <a:gd name="T99" fmla="*/ 89 h 851"/>
                  <a:gd name="T100" fmla="*/ 56 w 680"/>
                  <a:gd name="T101" fmla="*/ 57 h 851"/>
                  <a:gd name="T102" fmla="*/ 58 w 680"/>
                  <a:gd name="T103" fmla="*/ 89 h 851"/>
                  <a:gd name="T104" fmla="*/ 67 w 680"/>
                  <a:gd name="T105" fmla="*/ 151 h 851"/>
                  <a:gd name="T106" fmla="*/ 80 w 680"/>
                  <a:gd name="T107" fmla="*/ 208 h 851"/>
                  <a:gd name="T108" fmla="*/ 98 w 680"/>
                  <a:gd name="T109" fmla="*/ 261 h 851"/>
                  <a:gd name="T110" fmla="*/ 122 w 680"/>
                  <a:gd name="T111" fmla="*/ 308 h 851"/>
                  <a:gd name="T112" fmla="*/ 149 w 680"/>
                  <a:gd name="T113" fmla="*/ 350 h 851"/>
                  <a:gd name="T114" fmla="*/ 183 w 680"/>
                  <a:gd name="T115" fmla="*/ 386 h 851"/>
                  <a:gd name="T116" fmla="*/ 220 w 680"/>
                  <a:gd name="T117" fmla="*/ 416 h 851"/>
                  <a:gd name="T118" fmla="*/ 240 w 680"/>
                  <a:gd name="T119" fmla="*/ 429 h 851"/>
                  <a:gd name="T120" fmla="*/ 250 w 680"/>
                  <a:gd name="T121" fmla="*/ 440 h 851"/>
                  <a:gd name="T122" fmla="*/ 254 w 680"/>
                  <a:gd name="T123" fmla="*/ 454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0" h="851">
                    <a:moveTo>
                      <a:pt x="453" y="851"/>
                    </a:moveTo>
                    <a:lnTo>
                      <a:pt x="226" y="851"/>
                    </a:lnTo>
                    <a:lnTo>
                      <a:pt x="226" y="851"/>
                    </a:lnTo>
                    <a:lnTo>
                      <a:pt x="221" y="851"/>
                    </a:lnTo>
                    <a:lnTo>
                      <a:pt x="215" y="849"/>
                    </a:lnTo>
                    <a:lnTo>
                      <a:pt x="210" y="845"/>
                    </a:lnTo>
                    <a:lnTo>
                      <a:pt x="206" y="842"/>
                    </a:lnTo>
                    <a:lnTo>
                      <a:pt x="203" y="838"/>
                    </a:lnTo>
                    <a:lnTo>
                      <a:pt x="200" y="833"/>
                    </a:lnTo>
                    <a:lnTo>
                      <a:pt x="199" y="828"/>
                    </a:lnTo>
                    <a:lnTo>
                      <a:pt x="198" y="822"/>
                    </a:lnTo>
                    <a:lnTo>
                      <a:pt x="198" y="470"/>
                    </a:lnTo>
                    <a:lnTo>
                      <a:pt x="198" y="470"/>
                    </a:lnTo>
                    <a:lnTo>
                      <a:pt x="175" y="454"/>
                    </a:lnTo>
                    <a:lnTo>
                      <a:pt x="153" y="436"/>
                    </a:lnTo>
                    <a:lnTo>
                      <a:pt x="133" y="416"/>
                    </a:lnTo>
                    <a:lnTo>
                      <a:pt x="114" y="395"/>
                    </a:lnTo>
                    <a:lnTo>
                      <a:pt x="96" y="373"/>
                    </a:lnTo>
                    <a:lnTo>
                      <a:pt x="80" y="349"/>
                    </a:lnTo>
                    <a:lnTo>
                      <a:pt x="64" y="322"/>
                    </a:lnTo>
                    <a:lnTo>
                      <a:pt x="51" y="295"/>
                    </a:lnTo>
                    <a:lnTo>
                      <a:pt x="39" y="266"/>
                    </a:lnTo>
                    <a:lnTo>
                      <a:pt x="29" y="236"/>
                    </a:lnTo>
                    <a:lnTo>
                      <a:pt x="20" y="204"/>
                    </a:lnTo>
                    <a:lnTo>
                      <a:pt x="13" y="172"/>
                    </a:lnTo>
                    <a:lnTo>
                      <a:pt x="7" y="138"/>
                    </a:lnTo>
                    <a:lnTo>
                      <a:pt x="3" y="102"/>
                    </a:lnTo>
                    <a:lnTo>
                      <a:pt x="0" y="6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651" y="0"/>
                    </a:lnTo>
                    <a:lnTo>
                      <a:pt x="651" y="0"/>
                    </a:lnTo>
                    <a:lnTo>
                      <a:pt x="657" y="1"/>
                    </a:lnTo>
                    <a:lnTo>
                      <a:pt x="662" y="2"/>
                    </a:lnTo>
                    <a:lnTo>
                      <a:pt x="667" y="5"/>
                    </a:lnTo>
                    <a:lnTo>
                      <a:pt x="671" y="8"/>
                    </a:lnTo>
                    <a:lnTo>
                      <a:pt x="675" y="13"/>
                    </a:lnTo>
                    <a:lnTo>
                      <a:pt x="678" y="17"/>
                    </a:lnTo>
                    <a:lnTo>
                      <a:pt x="680" y="23"/>
                    </a:lnTo>
                    <a:lnTo>
                      <a:pt x="680" y="28"/>
                    </a:lnTo>
                    <a:lnTo>
                      <a:pt x="680" y="28"/>
                    </a:lnTo>
                    <a:lnTo>
                      <a:pt x="679" y="66"/>
                    </a:lnTo>
                    <a:lnTo>
                      <a:pt x="677" y="102"/>
                    </a:lnTo>
                    <a:lnTo>
                      <a:pt x="672" y="138"/>
                    </a:lnTo>
                    <a:lnTo>
                      <a:pt x="666" y="172"/>
                    </a:lnTo>
                    <a:lnTo>
                      <a:pt x="659" y="204"/>
                    </a:lnTo>
                    <a:lnTo>
                      <a:pt x="650" y="236"/>
                    </a:lnTo>
                    <a:lnTo>
                      <a:pt x="640" y="266"/>
                    </a:lnTo>
                    <a:lnTo>
                      <a:pt x="628" y="295"/>
                    </a:lnTo>
                    <a:lnTo>
                      <a:pt x="615" y="322"/>
                    </a:lnTo>
                    <a:lnTo>
                      <a:pt x="600" y="349"/>
                    </a:lnTo>
                    <a:lnTo>
                      <a:pt x="584" y="373"/>
                    </a:lnTo>
                    <a:lnTo>
                      <a:pt x="565" y="395"/>
                    </a:lnTo>
                    <a:lnTo>
                      <a:pt x="546" y="416"/>
                    </a:lnTo>
                    <a:lnTo>
                      <a:pt x="526" y="436"/>
                    </a:lnTo>
                    <a:lnTo>
                      <a:pt x="505" y="454"/>
                    </a:lnTo>
                    <a:lnTo>
                      <a:pt x="482" y="470"/>
                    </a:lnTo>
                    <a:lnTo>
                      <a:pt x="482" y="822"/>
                    </a:lnTo>
                    <a:lnTo>
                      <a:pt x="482" y="822"/>
                    </a:lnTo>
                    <a:lnTo>
                      <a:pt x="481" y="828"/>
                    </a:lnTo>
                    <a:lnTo>
                      <a:pt x="480" y="833"/>
                    </a:lnTo>
                    <a:lnTo>
                      <a:pt x="477" y="838"/>
                    </a:lnTo>
                    <a:lnTo>
                      <a:pt x="474" y="842"/>
                    </a:lnTo>
                    <a:lnTo>
                      <a:pt x="468" y="845"/>
                    </a:lnTo>
                    <a:lnTo>
                      <a:pt x="464" y="849"/>
                    </a:lnTo>
                    <a:lnTo>
                      <a:pt x="458" y="851"/>
                    </a:lnTo>
                    <a:lnTo>
                      <a:pt x="453" y="851"/>
                    </a:lnTo>
                    <a:lnTo>
                      <a:pt x="453" y="851"/>
                    </a:lnTo>
                    <a:close/>
                    <a:moveTo>
                      <a:pt x="254" y="794"/>
                    </a:moveTo>
                    <a:lnTo>
                      <a:pt x="425" y="794"/>
                    </a:lnTo>
                    <a:lnTo>
                      <a:pt x="425" y="454"/>
                    </a:lnTo>
                    <a:lnTo>
                      <a:pt x="425" y="454"/>
                    </a:lnTo>
                    <a:lnTo>
                      <a:pt x="426" y="447"/>
                    </a:lnTo>
                    <a:lnTo>
                      <a:pt x="428" y="440"/>
                    </a:lnTo>
                    <a:lnTo>
                      <a:pt x="433" y="433"/>
                    </a:lnTo>
                    <a:lnTo>
                      <a:pt x="439" y="429"/>
                    </a:lnTo>
                    <a:lnTo>
                      <a:pt x="439" y="429"/>
                    </a:lnTo>
                    <a:lnTo>
                      <a:pt x="459" y="416"/>
                    </a:lnTo>
                    <a:lnTo>
                      <a:pt x="479" y="402"/>
                    </a:lnTo>
                    <a:lnTo>
                      <a:pt x="497" y="386"/>
                    </a:lnTo>
                    <a:lnTo>
                      <a:pt x="514" y="369"/>
                    </a:lnTo>
                    <a:lnTo>
                      <a:pt x="529" y="350"/>
                    </a:lnTo>
                    <a:lnTo>
                      <a:pt x="544" y="329"/>
                    </a:lnTo>
                    <a:lnTo>
                      <a:pt x="557" y="308"/>
                    </a:lnTo>
                    <a:lnTo>
                      <a:pt x="569" y="285"/>
                    </a:lnTo>
                    <a:lnTo>
                      <a:pt x="581" y="261"/>
                    </a:lnTo>
                    <a:lnTo>
                      <a:pt x="591" y="234"/>
                    </a:lnTo>
                    <a:lnTo>
                      <a:pt x="600" y="208"/>
                    </a:lnTo>
                    <a:lnTo>
                      <a:pt x="607" y="180"/>
                    </a:lnTo>
                    <a:lnTo>
                      <a:pt x="613" y="151"/>
                    </a:lnTo>
                    <a:lnTo>
                      <a:pt x="617" y="120"/>
                    </a:lnTo>
                    <a:lnTo>
                      <a:pt x="621" y="89"/>
                    </a:lnTo>
                    <a:lnTo>
                      <a:pt x="623" y="57"/>
                    </a:lnTo>
                    <a:lnTo>
                      <a:pt x="56" y="57"/>
                    </a:lnTo>
                    <a:lnTo>
                      <a:pt x="56" y="57"/>
                    </a:lnTo>
                    <a:lnTo>
                      <a:pt x="58" y="89"/>
                    </a:lnTo>
                    <a:lnTo>
                      <a:pt x="61" y="120"/>
                    </a:lnTo>
                    <a:lnTo>
                      <a:pt x="67" y="151"/>
                    </a:lnTo>
                    <a:lnTo>
                      <a:pt x="73" y="180"/>
                    </a:lnTo>
                    <a:lnTo>
                      <a:pt x="80" y="208"/>
                    </a:lnTo>
                    <a:lnTo>
                      <a:pt x="89" y="234"/>
                    </a:lnTo>
                    <a:lnTo>
                      <a:pt x="98" y="261"/>
                    </a:lnTo>
                    <a:lnTo>
                      <a:pt x="109" y="285"/>
                    </a:lnTo>
                    <a:lnTo>
                      <a:pt x="122" y="308"/>
                    </a:lnTo>
                    <a:lnTo>
                      <a:pt x="135" y="329"/>
                    </a:lnTo>
                    <a:lnTo>
                      <a:pt x="149" y="350"/>
                    </a:lnTo>
                    <a:lnTo>
                      <a:pt x="165" y="369"/>
                    </a:lnTo>
                    <a:lnTo>
                      <a:pt x="183" y="386"/>
                    </a:lnTo>
                    <a:lnTo>
                      <a:pt x="201" y="402"/>
                    </a:lnTo>
                    <a:lnTo>
                      <a:pt x="220" y="416"/>
                    </a:lnTo>
                    <a:lnTo>
                      <a:pt x="240" y="429"/>
                    </a:lnTo>
                    <a:lnTo>
                      <a:pt x="240" y="429"/>
                    </a:lnTo>
                    <a:lnTo>
                      <a:pt x="246" y="433"/>
                    </a:lnTo>
                    <a:lnTo>
                      <a:pt x="250" y="440"/>
                    </a:lnTo>
                    <a:lnTo>
                      <a:pt x="253" y="447"/>
                    </a:lnTo>
                    <a:lnTo>
                      <a:pt x="254" y="454"/>
                    </a:lnTo>
                    <a:lnTo>
                      <a:pt x="254" y="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328">
                <a:extLst>
                  <a:ext uri="{FF2B5EF4-FFF2-40B4-BE49-F238E27FC236}">
                    <a16:creationId xmlns:a16="http://schemas.microsoft.com/office/drawing/2014/main" xmlns="" id="{CAC0E12A-6D7D-497C-BAC9-3225F61E7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9725" y="3743326"/>
                <a:ext cx="46038" cy="120650"/>
              </a:xfrm>
              <a:custGeom>
                <a:avLst/>
                <a:gdLst>
                  <a:gd name="T0" fmla="*/ 85 w 170"/>
                  <a:gd name="T1" fmla="*/ 454 h 454"/>
                  <a:gd name="T2" fmla="*/ 85 w 170"/>
                  <a:gd name="T3" fmla="*/ 454 h 454"/>
                  <a:gd name="T4" fmla="*/ 80 w 170"/>
                  <a:gd name="T5" fmla="*/ 454 h 454"/>
                  <a:gd name="T6" fmla="*/ 75 w 170"/>
                  <a:gd name="T7" fmla="*/ 452 h 454"/>
                  <a:gd name="T8" fmla="*/ 70 w 170"/>
                  <a:gd name="T9" fmla="*/ 450 h 454"/>
                  <a:gd name="T10" fmla="*/ 66 w 170"/>
                  <a:gd name="T11" fmla="*/ 446 h 454"/>
                  <a:gd name="T12" fmla="*/ 8 w 170"/>
                  <a:gd name="T13" fmla="*/ 389 h 454"/>
                  <a:gd name="T14" fmla="*/ 8 w 170"/>
                  <a:gd name="T15" fmla="*/ 389 h 454"/>
                  <a:gd name="T16" fmla="*/ 5 w 170"/>
                  <a:gd name="T17" fmla="*/ 384 h 454"/>
                  <a:gd name="T18" fmla="*/ 2 w 170"/>
                  <a:gd name="T19" fmla="*/ 379 h 454"/>
                  <a:gd name="T20" fmla="*/ 0 w 170"/>
                  <a:gd name="T21" fmla="*/ 373 h 454"/>
                  <a:gd name="T22" fmla="*/ 0 w 170"/>
                  <a:gd name="T23" fmla="*/ 367 h 454"/>
                  <a:gd name="T24" fmla="*/ 29 w 170"/>
                  <a:gd name="T25" fmla="*/ 26 h 454"/>
                  <a:gd name="T26" fmla="*/ 29 w 170"/>
                  <a:gd name="T27" fmla="*/ 26 h 454"/>
                  <a:gd name="T28" fmla="*/ 30 w 170"/>
                  <a:gd name="T29" fmla="*/ 21 h 454"/>
                  <a:gd name="T30" fmla="*/ 32 w 170"/>
                  <a:gd name="T31" fmla="*/ 16 h 454"/>
                  <a:gd name="T32" fmla="*/ 35 w 170"/>
                  <a:gd name="T33" fmla="*/ 11 h 454"/>
                  <a:gd name="T34" fmla="*/ 38 w 170"/>
                  <a:gd name="T35" fmla="*/ 8 h 454"/>
                  <a:gd name="T36" fmla="*/ 42 w 170"/>
                  <a:gd name="T37" fmla="*/ 5 h 454"/>
                  <a:gd name="T38" fmla="*/ 47 w 170"/>
                  <a:gd name="T39" fmla="*/ 2 h 454"/>
                  <a:gd name="T40" fmla="*/ 52 w 170"/>
                  <a:gd name="T41" fmla="*/ 1 h 454"/>
                  <a:gd name="T42" fmla="*/ 57 w 170"/>
                  <a:gd name="T43" fmla="*/ 0 h 454"/>
                  <a:gd name="T44" fmla="*/ 113 w 170"/>
                  <a:gd name="T45" fmla="*/ 0 h 454"/>
                  <a:gd name="T46" fmla="*/ 113 w 170"/>
                  <a:gd name="T47" fmla="*/ 0 h 454"/>
                  <a:gd name="T48" fmla="*/ 120 w 170"/>
                  <a:gd name="T49" fmla="*/ 1 h 454"/>
                  <a:gd name="T50" fmla="*/ 125 w 170"/>
                  <a:gd name="T51" fmla="*/ 2 h 454"/>
                  <a:gd name="T52" fmla="*/ 129 w 170"/>
                  <a:gd name="T53" fmla="*/ 5 h 454"/>
                  <a:gd name="T54" fmla="*/ 133 w 170"/>
                  <a:gd name="T55" fmla="*/ 8 h 454"/>
                  <a:gd name="T56" fmla="*/ 137 w 170"/>
                  <a:gd name="T57" fmla="*/ 11 h 454"/>
                  <a:gd name="T58" fmla="*/ 140 w 170"/>
                  <a:gd name="T59" fmla="*/ 16 h 454"/>
                  <a:gd name="T60" fmla="*/ 141 w 170"/>
                  <a:gd name="T61" fmla="*/ 21 h 454"/>
                  <a:gd name="T62" fmla="*/ 142 w 170"/>
                  <a:gd name="T63" fmla="*/ 26 h 454"/>
                  <a:gd name="T64" fmla="*/ 170 w 170"/>
                  <a:gd name="T65" fmla="*/ 367 h 454"/>
                  <a:gd name="T66" fmla="*/ 170 w 170"/>
                  <a:gd name="T67" fmla="*/ 367 h 454"/>
                  <a:gd name="T68" fmla="*/ 170 w 170"/>
                  <a:gd name="T69" fmla="*/ 373 h 454"/>
                  <a:gd name="T70" fmla="*/ 169 w 170"/>
                  <a:gd name="T71" fmla="*/ 379 h 454"/>
                  <a:gd name="T72" fmla="*/ 166 w 170"/>
                  <a:gd name="T73" fmla="*/ 384 h 454"/>
                  <a:gd name="T74" fmla="*/ 162 w 170"/>
                  <a:gd name="T75" fmla="*/ 389 h 454"/>
                  <a:gd name="T76" fmla="*/ 105 w 170"/>
                  <a:gd name="T77" fmla="*/ 446 h 454"/>
                  <a:gd name="T78" fmla="*/ 105 w 170"/>
                  <a:gd name="T79" fmla="*/ 446 h 454"/>
                  <a:gd name="T80" fmla="*/ 101 w 170"/>
                  <a:gd name="T81" fmla="*/ 450 h 454"/>
                  <a:gd name="T82" fmla="*/ 96 w 170"/>
                  <a:gd name="T83" fmla="*/ 452 h 454"/>
                  <a:gd name="T84" fmla="*/ 91 w 170"/>
                  <a:gd name="T85" fmla="*/ 454 h 454"/>
                  <a:gd name="T86" fmla="*/ 85 w 170"/>
                  <a:gd name="T87" fmla="*/ 454 h 454"/>
                  <a:gd name="T88" fmla="*/ 85 w 170"/>
                  <a:gd name="T89" fmla="*/ 454 h 454"/>
                  <a:gd name="T90" fmla="*/ 58 w 170"/>
                  <a:gd name="T91" fmla="*/ 358 h 454"/>
                  <a:gd name="T92" fmla="*/ 85 w 170"/>
                  <a:gd name="T93" fmla="*/ 385 h 454"/>
                  <a:gd name="T94" fmla="*/ 112 w 170"/>
                  <a:gd name="T95" fmla="*/ 358 h 454"/>
                  <a:gd name="T96" fmla="*/ 88 w 170"/>
                  <a:gd name="T97" fmla="*/ 57 h 454"/>
                  <a:gd name="T98" fmla="*/ 83 w 170"/>
                  <a:gd name="T99" fmla="*/ 57 h 454"/>
                  <a:gd name="T100" fmla="*/ 58 w 170"/>
                  <a:gd name="T101" fmla="*/ 358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0" h="454">
                    <a:moveTo>
                      <a:pt x="85" y="454"/>
                    </a:moveTo>
                    <a:lnTo>
                      <a:pt x="85" y="454"/>
                    </a:lnTo>
                    <a:lnTo>
                      <a:pt x="80" y="454"/>
                    </a:lnTo>
                    <a:lnTo>
                      <a:pt x="75" y="452"/>
                    </a:lnTo>
                    <a:lnTo>
                      <a:pt x="70" y="450"/>
                    </a:lnTo>
                    <a:lnTo>
                      <a:pt x="66" y="446"/>
                    </a:lnTo>
                    <a:lnTo>
                      <a:pt x="8" y="389"/>
                    </a:lnTo>
                    <a:lnTo>
                      <a:pt x="8" y="389"/>
                    </a:lnTo>
                    <a:lnTo>
                      <a:pt x="5" y="384"/>
                    </a:lnTo>
                    <a:lnTo>
                      <a:pt x="2" y="379"/>
                    </a:lnTo>
                    <a:lnTo>
                      <a:pt x="0" y="373"/>
                    </a:lnTo>
                    <a:lnTo>
                      <a:pt x="0" y="367"/>
                    </a:lnTo>
                    <a:lnTo>
                      <a:pt x="29" y="26"/>
                    </a:lnTo>
                    <a:lnTo>
                      <a:pt x="29" y="26"/>
                    </a:lnTo>
                    <a:lnTo>
                      <a:pt x="30" y="21"/>
                    </a:lnTo>
                    <a:lnTo>
                      <a:pt x="32" y="16"/>
                    </a:lnTo>
                    <a:lnTo>
                      <a:pt x="35" y="11"/>
                    </a:lnTo>
                    <a:lnTo>
                      <a:pt x="38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0" y="1"/>
                    </a:lnTo>
                    <a:lnTo>
                      <a:pt x="125" y="2"/>
                    </a:lnTo>
                    <a:lnTo>
                      <a:pt x="129" y="5"/>
                    </a:lnTo>
                    <a:lnTo>
                      <a:pt x="133" y="8"/>
                    </a:lnTo>
                    <a:lnTo>
                      <a:pt x="137" y="11"/>
                    </a:lnTo>
                    <a:lnTo>
                      <a:pt x="140" y="16"/>
                    </a:lnTo>
                    <a:lnTo>
                      <a:pt x="141" y="21"/>
                    </a:lnTo>
                    <a:lnTo>
                      <a:pt x="142" y="26"/>
                    </a:lnTo>
                    <a:lnTo>
                      <a:pt x="170" y="367"/>
                    </a:lnTo>
                    <a:lnTo>
                      <a:pt x="170" y="367"/>
                    </a:lnTo>
                    <a:lnTo>
                      <a:pt x="170" y="373"/>
                    </a:lnTo>
                    <a:lnTo>
                      <a:pt x="169" y="379"/>
                    </a:lnTo>
                    <a:lnTo>
                      <a:pt x="166" y="384"/>
                    </a:lnTo>
                    <a:lnTo>
                      <a:pt x="162" y="389"/>
                    </a:lnTo>
                    <a:lnTo>
                      <a:pt x="105" y="446"/>
                    </a:lnTo>
                    <a:lnTo>
                      <a:pt x="105" y="446"/>
                    </a:lnTo>
                    <a:lnTo>
                      <a:pt x="101" y="450"/>
                    </a:lnTo>
                    <a:lnTo>
                      <a:pt x="96" y="452"/>
                    </a:lnTo>
                    <a:lnTo>
                      <a:pt x="91" y="454"/>
                    </a:lnTo>
                    <a:lnTo>
                      <a:pt x="85" y="454"/>
                    </a:lnTo>
                    <a:lnTo>
                      <a:pt x="85" y="454"/>
                    </a:lnTo>
                    <a:close/>
                    <a:moveTo>
                      <a:pt x="58" y="358"/>
                    </a:moveTo>
                    <a:lnTo>
                      <a:pt x="85" y="385"/>
                    </a:lnTo>
                    <a:lnTo>
                      <a:pt x="112" y="358"/>
                    </a:lnTo>
                    <a:lnTo>
                      <a:pt x="88" y="57"/>
                    </a:lnTo>
                    <a:lnTo>
                      <a:pt x="83" y="57"/>
                    </a:lnTo>
                    <a:lnTo>
                      <a:pt x="5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329">
                <a:extLst>
                  <a:ext uri="{FF2B5EF4-FFF2-40B4-BE49-F238E27FC236}">
                    <a16:creationId xmlns:a16="http://schemas.microsoft.com/office/drawing/2014/main" xmlns="" id="{B56F2299-38F7-4C2A-BC4B-965B2BC94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2438" y="3636963"/>
                <a:ext cx="71438" cy="71438"/>
              </a:xfrm>
              <a:custGeom>
                <a:avLst/>
                <a:gdLst>
                  <a:gd name="T0" fmla="*/ 244 w 272"/>
                  <a:gd name="T1" fmla="*/ 273 h 273"/>
                  <a:gd name="T2" fmla="*/ 244 w 272"/>
                  <a:gd name="T3" fmla="*/ 273 h 273"/>
                  <a:gd name="T4" fmla="*/ 238 w 272"/>
                  <a:gd name="T5" fmla="*/ 273 h 273"/>
                  <a:gd name="T6" fmla="*/ 233 w 272"/>
                  <a:gd name="T7" fmla="*/ 271 h 273"/>
                  <a:gd name="T8" fmla="*/ 228 w 272"/>
                  <a:gd name="T9" fmla="*/ 269 h 273"/>
                  <a:gd name="T10" fmla="*/ 224 w 272"/>
                  <a:gd name="T11" fmla="*/ 265 h 273"/>
                  <a:gd name="T12" fmla="*/ 8 w 272"/>
                  <a:gd name="T13" fmla="*/ 49 h 273"/>
                  <a:gd name="T14" fmla="*/ 8 w 272"/>
                  <a:gd name="T15" fmla="*/ 49 h 273"/>
                  <a:gd name="T16" fmla="*/ 4 w 272"/>
                  <a:gd name="T17" fmla="*/ 45 h 273"/>
                  <a:gd name="T18" fmla="*/ 2 w 272"/>
                  <a:gd name="T19" fmla="*/ 40 h 273"/>
                  <a:gd name="T20" fmla="*/ 0 w 272"/>
                  <a:gd name="T21" fmla="*/ 35 h 273"/>
                  <a:gd name="T22" fmla="*/ 0 w 272"/>
                  <a:gd name="T23" fmla="*/ 29 h 273"/>
                  <a:gd name="T24" fmla="*/ 0 w 272"/>
                  <a:gd name="T25" fmla="*/ 23 h 273"/>
                  <a:gd name="T26" fmla="*/ 2 w 272"/>
                  <a:gd name="T27" fmla="*/ 18 h 273"/>
                  <a:gd name="T28" fmla="*/ 4 w 272"/>
                  <a:gd name="T29" fmla="*/ 13 h 273"/>
                  <a:gd name="T30" fmla="*/ 8 w 272"/>
                  <a:gd name="T31" fmla="*/ 9 h 273"/>
                  <a:gd name="T32" fmla="*/ 8 w 272"/>
                  <a:gd name="T33" fmla="*/ 9 h 273"/>
                  <a:gd name="T34" fmla="*/ 12 w 272"/>
                  <a:gd name="T35" fmla="*/ 5 h 273"/>
                  <a:gd name="T36" fmla="*/ 17 w 272"/>
                  <a:gd name="T37" fmla="*/ 2 h 273"/>
                  <a:gd name="T38" fmla="*/ 23 w 272"/>
                  <a:gd name="T39" fmla="*/ 1 h 273"/>
                  <a:gd name="T40" fmla="*/ 28 w 272"/>
                  <a:gd name="T41" fmla="*/ 0 h 273"/>
                  <a:gd name="T42" fmla="*/ 33 w 272"/>
                  <a:gd name="T43" fmla="*/ 1 h 273"/>
                  <a:gd name="T44" fmla="*/ 38 w 272"/>
                  <a:gd name="T45" fmla="*/ 2 h 273"/>
                  <a:gd name="T46" fmla="*/ 43 w 272"/>
                  <a:gd name="T47" fmla="*/ 5 h 273"/>
                  <a:gd name="T48" fmla="*/ 48 w 272"/>
                  <a:gd name="T49" fmla="*/ 9 h 273"/>
                  <a:gd name="T50" fmla="*/ 264 w 272"/>
                  <a:gd name="T51" fmla="*/ 225 h 273"/>
                  <a:gd name="T52" fmla="*/ 264 w 272"/>
                  <a:gd name="T53" fmla="*/ 225 h 273"/>
                  <a:gd name="T54" fmla="*/ 267 w 272"/>
                  <a:gd name="T55" fmla="*/ 229 h 273"/>
                  <a:gd name="T56" fmla="*/ 270 w 272"/>
                  <a:gd name="T57" fmla="*/ 235 h 273"/>
                  <a:gd name="T58" fmla="*/ 271 w 272"/>
                  <a:gd name="T59" fmla="*/ 240 h 273"/>
                  <a:gd name="T60" fmla="*/ 272 w 272"/>
                  <a:gd name="T61" fmla="*/ 245 h 273"/>
                  <a:gd name="T62" fmla="*/ 271 w 272"/>
                  <a:gd name="T63" fmla="*/ 251 h 273"/>
                  <a:gd name="T64" fmla="*/ 270 w 272"/>
                  <a:gd name="T65" fmla="*/ 256 h 273"/>
                  <a:gd name="T66" fmla="*/ 267 w 272"/>
                  <a:gd name="T67" fmla="*/ 261 h 273"/>
                  <a:gd name="T68" fmla="*/ 264 w 272"/>
                  <a:gd name="T69" fmla="*/ 265 h 273"/>
                  <a:gd name="T70" fmla="*/ 264 w 272"/>
                  <a:gd name="T71" fmla="*/ 265 h 273"/>
                  <a:gd name="T72" fmla="*/ 259 w 272"/>
                  <a:gd name="T73" fmla="*/ 269 h 273"/>
                  <a:gd name="T74" fmla="*/ 254 w 272"/>
                  <a:gd name="T75" fmla="*/ 271 h 273"/>
                  <a:gd name="T76" fmla="*/ 249 w 272"/>
                  <a:gd name="T77" fmla="*/ 273 h 273"/>
                  <a:gd name="T78" fmla="*/ 244 w 272"/>
                  <a:gd name="T79" fmla="*/ 273 h 273"/>
                  <a:gd name="T80" fmla="*/ 244 w 272"/>
                  <a:gd name="T81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2" h="273">
                    <a:moveTo>
                      <a:pt x="244" y="273"/>
                    </a:moveTo>
                    <a:lnTo>
                      <a:pt x="244" y="273"/>
                    </a:lnTo>
                    <a:lnTo>
                      <a:pt x="238" y="273"/>
                    </a:lnTo>
                    <a:lnTo>
                      <a:pt x="233" y="271"/>
                    </a:lnTo>
                    <a:lnTo>
                      <a:pt x="228" y="269"/>
                    </a:lnTo>
                    <a:lnTo>
                      <a:pt x="224" y="265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4" y="45"/>
                    </a:lnTo>
                    <a:lnTo>
                      <a:pt x="2" y="40"/>
                    </a:lnTo>
                    <a:lnTo>
                      <a:pt x="0" y="35"/>
                    </a:lnTo>
                    <a:lnTo>
                      <a:pt x="0" y="29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4" y="13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3" y="1"/>
                    </a:lnTo>
                    <a:lnTo>
                      <a:pt x="38" y="2"/>
                    </a:lnTo>
                    <a:lnTo>
                      <a:pt x="43" y="5"/>
                    </a:lnTo>
                    <a:lnTo>
                      <a:pt x="48" y="9"/>
                    </a:lnTo>
                    <a:lnTo>
                      <a:pt x="264" y="225"/>
                    </a:lnTo>
                    <a:lnTo>
                      <a:pt x="264" y="225"/>
                    </a:lnTo>
                    <a:lnTo>
                      <a:pt x="267" y="229"/>
                    </a:lnTo>
                    <a:lnTo>
                      <a:pt x="270" y="235"/>
                    </a:lnTo>
                    <a:lnTo>
                      <a:pt x="271" y="240"/>
                    </a:lnTo>
                    <a:lnTo>
                      <a:pt x="272" y="245"/>
                    </a:lnTo>
                    <a:lnTo>
                      <a:pt x="271" y="251"/>
                    </a:lnTo>
                    <a:lnTo>
                      <a:pt x="270" y="256"/>
                    </a:lnTo>
                    <a:lnTo>
                      <a:pt x="267" y="261"/>
                    </a:lnTo>
                    <a:lnTo>
                      <a:pt x="264" y="265"/>
                    </a:lnTo>
                    <a:lnTo>
                      <a:pt x="264" y="265"/>
                    </a:lnTo>
                    <a:lnTo>
                      <a:pt x="259" y="269"/>
                    </a:lnTo>
                    <a:lnTo>
                      <a:pt x="254" y="271"/>
                    </a:lnTo>
                    <a:lnTo>
                      <a:pt x="249" y="273"/>
                    </a:lnTo>
                    <a:lnTo>
                      <a:pt x="244" y="273"/>
                    </a:lnTo>
                    <a:lnTo>
                      <a:pt x="244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30">
                <a:extLst>
                  <a:ext uri="{FF2B5EF4-FFF2-40B4-BE49-F238E27FC236}">
                    <a16:creationId xmlns:a16="http://schemas.microsoft.com/office/drawing/2014/main" xmlns="" id="{C3950F83-0FBF-4994-99C8-0B3D05C75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2438" y="3636963"/>
                <a:ext cx="71438" cy="71438"/>
              </a:xfrm>
              <a:custGeom>
                <a:avLst/>
                <a:gdLst>
                  <a:gd name="T0" fmla="*/ 28 w 272"/>
                  <a:gd name="T1" fmla="*/ 273 h 273"/>
                  <a:gd name="T2" fmla="*/ 28 w 272"/>
                  <a:gd name="T3" fmla="*/ 273 h 273"/>
                  <a:gd name="T4" fmla="*/ 23 w 272"/>
                  <a:gd name="T5" fmla="*/ 273 h 273"/>
                  <a:gd name="T6" fmla="*/ 17 w 272"/>
                  <a:gd name="T7" fmla="*/ 271 h 273"/>
                  <a:gd name="T8" fmla="*/ 12 w 272"/>
                  <a:gd name="T9" fmla="*/ 269 h 273"/>
                  <a:gd name="T10" fmla="*/ 8 w 272"/>
                  <a:gd name="T11" fmla="*/ 265 h 273"/>
                  <a:gd name="T12" fmla="*/ 8 w 272"/>
                  <a:gd name="T13" fmla="*/ 265 h 273"/>
                  <a:gd name="T14" fmla="*/ 4 w 272"/>
                  <a:gd name="T15" fmla="*/ 261 h 273"/>
                  <a:gd name="T16" fmla="*/ 2 w 272"/>
                  <a:gd name="T17" fmla="*/ 256 h 273"/>
                  <a:gd name="T18" fmla="*/ 0 w 272"/>
                  <a:gd name="T19" fmla="*/ 251 h 273"/>
                  <a:gd name="T20" fmla="*/ 0 w 272"/>
                  <a:gd name="T21" fmla="*/ 245 h 273"/>
                  <a:gd name="T22" fmla="*/ 0 w 272"/>
                  <a:gd name="T23" fmla="*/ 240 h 273"/>
                  <a:gd name="T24" fmla="*/ 2 w 272"/>
                  <a:gd name="T25" fmla="*/ 235 h 273"/>
                  <a:gd name="T26" fmla="*/ 4 w 272"/>
                  <a:gd name="T27" fmla="*/ 229 h 273"/>
                  <a:gd name="T28" fmla="*/ 8 w 272"/>
                  <a:gd name="T29" fmla="*/ 225 h 273"/>
                  <a:gd name="T30" fmla="*/ 224 w 272"/>
                  <a:gd name="T31" fmla="*/ 9 h 273"/>
                  <a:gd name="T32" fmla="*/ 224 w 272"/>
                  <a:gd name="T33" fmla="*/ 9 h 273"/>
                  <a:gd name="T34" fmla="*/ 228 w 272"/>
                  <a:gd name="T35" fmla="*/ 5 h 273"/>
                  <a:gd name="T36" fmla="*/ 233 w 272"/>
                  <a:gd name="T37" fmla="*/ 2 h 273"/>
                  <a:gd name="T38" fmla="*/ 238 w 272"/>
                  <a:gd name="T39" fmla="*/ 1 h 273"/>
                  <a:gd name="T40" fmla="*/ 244 w 272"/>
                  <a:gd name="T41" fmla="*/ 0 h 273"/>
                  <a:gd name="T42" fmla="*/ 249 w 272"/>
                  <a:gd name="T43" fmla="*/ 1 h 273"/>
                  <a:gd name="T44" fmla="*/ 254 w 272"/>
                  <a:gd name="T45" fmla="*/ 2 h 273"/>
                  <a:gd name="T46" fmla="*/ 259 w 272"/>
                  <a:gd name="T47" fmla="*/ 5 h 273"/>
                  <a:gd name="T48" fmla="*/ 264 w 272"/>
                  <a:gd name="T49" fmla="*/ 9 h 273"/>
                  <a:gd name="T50" fmla="*/ 264 w 272"/>
                  <a:gd name="T51" fmla="*/ 9 h 273"/>
                  <a:gd name="T52" fmla="*/ 267 w 272"/>
                  <a:gd name="T53" fmla="*/ 13 h 273"/>
                  <a:gd name="T54" fmla="*/ 270 w 272"/>
                  <a:gd name="T55" fmla="*/ 18 h 273"/>
                  <a:gd name="T56" fmla="*/ 271 w 272"/>
                  <a:gd name="T57" fmla="*/ 23 h 273"/>
                  <a:gd name="T58" fmla="*/ 272 w 272"/>
                  <a:gd name="T59" fmla="*/ 29 h 273"/>
                  <a:gd name="T60" fmla="*/ 271 w 272"/>
                  <a:gd name="T61" fmla="*/ 35 h 273"/>
                  <a:gd name="T62" fmla="*/ 270 w 272"/>
                  <a:gd name="T63" fmla="*/ 40 h 273"/>
                  <a:gd name="T64" fmla="*/ 267 w 272"/>
                  <a:gd name="T65" fmla="*/ 45 h 273"/>
                  <a:gd name="T66" fmla="*/ 264 w 272"/>
                  <a:gd name="T67" fmla="*/ 49 h 273"/>
                  <a:gd name="T68" fmla="*/ 48 w 272"/>
                  <a:gd name="T69" fmla="*/ 265 h 273"/>
                  <a:gd name="T70" fmla="*/ 48 w 272"/>
                  <a:gd name="T71" fmla="*/ 265 h 273"/>
                  <a:gd name="T72" fmla="*/ 43 w 272"/>
                  <a:gd name="T73" fmla="*/ 269 h 273"/>
                  <a:gd name="T74" fmla="*/ 38 w 272"/>
                  <a:gd name="T75" fmla="*/ 271 h 273"/>
                  <a:gd name="T76" fmla="*/ 33 w 272"/>
                  <a:gd name="T77" fmla="*/ 273 h 273"/>
                  <a:gd name="T78" fmla="*/ 28 w 272"/>
                  <a:gd name="T79" fmla="*/ 273 h 273"/>
                  <a:gd name="T80" fmla="*/ 28 w 272"/>
                  <a:gd name="T81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2" h="273">
                    <a:moveTo>
                      <a:pt x="28" y="273"/>
                    </a:moveTo>
                    <a:lnTo>
                      <a:pt x="28" y="273"/>
                    </a:lnTo>
                    <a:lnTo>
                      <a:pt x="23" y="273"/>
                    </a:lnTo>
                    <a:lnTo>
                      <a:pt x="17" y="271"/>
                    </a:lnTo>
                    <a:lnTo>
                      <a:pt x="12" y="269"/>
                    </a:lnTo>
                    <a:lnTo>
                      <a:pt x="8" y="265"/>
                    </a:lnTo>
                    <a:lnTo>
                      <a:pt x="8" y="265"/>
                    </a:lnTo>
                    <a:lnTo>
                      <a:pt x="4" y="261"/>
                    </a:lnTo>
                    <a:lnTo>
                      <a:pt x="2" y="256"/>
                    </a:lnTo>
                    <a:lnTo>
                      <a:pt x="0" y="251"/>
                    </a:lnTo>
                    <a:lnTo>
                      <a:pt x="0" y="245"/>
                    </a:lnTo>
                    <a:lnTo>
                      <a:pt x="0" y="240"/>
                    </a:lnTo>
                    <a:lnTo>
                      <a:pt x="2" y="235"/>
                    </a:lnTo>
                    <a:lnTo>
                      <a:pt x="4" y="229"/>
                    </a:lnTo>
                    <a:lnTo>
                      <a:pt x="8" y="225"/>
                    </a:lnTo>
                    <a:lnTo>
                      <a:pt x="224" y="9"/>
                    </a:lnTo>
                    <a:lnTo>
                      <a:pt x="224" y="9"/>
                    </a:lnTo>
                    <a:lnTo>
                      <a:pt x="228" y="5"/>
                    </a:lnTo>
                    <a:lnTo>
                      <a:pt x="233" y="2"/>
                    </a:lnTo>
                    <a:lnTo>
                      <a:pt x="238" y="1"/>
                    </a:lnTo>
                    <a:lnTo>
                      <a:pt x="244" y="0"/>
                    </a:lnTo>
                    <a:lnTo>
                      <a:pt x="249" y="1"/>
                    </a:lnTo>
                    <a:lnTo>
                      <a:pt x="254" y="2"/>
                    </a:lnTo>
                    <a:lnTo>
                      <a:pt x="259" y="5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7" y="13"/>
                    </a:lnTo>
                    <a:lnTo>
                      <a:pt x="270" y="18"/>
                    </a:lnTo>
                    <a:lnTo>
                      <a:pt x="271" y="23"/>
                    </a:lnTo>
                    <a:lnTo>
                      <a:pt x="272" y="29"/>
                    </a:lnTo>
                    <a:lnTo>
                      <a:pt x="271" y="35"/>
                    </a:lnTo>
                    <a:lnTo>
                      <a:pt x="270" y="40"/>
                    </a:lnTo>
                    <a:lnTo>
                      <a:pt x="267" y="45"/>
                    </a:lnTo>
                    <a:lnTo>
                      <a:pt x="264" y="49"/>
                    </a:lnTo>
                    <a:lnTo>
                      <a:pt x="48" y="265"/>
                    </a:lnTo>
                    <a:lnTo>
                      <a:pt x="48" y="265"/>
                    </a:lnTo>
                    <a:lnTo>
                      <a:pt x="43" y="269"/>
                    </a:lnTo>
                    <a:lnTo>
                      <a:pt x="38" y="271"/>
                    </a:lnTo>
                    <a:lnTo>
                      <a:pt x="33" y="273"/>
                    </a:lnTo>
                    <a:lnTo>
                      <a:pt x="28" y="273"/>
                    </a:lnTo>
                    <a:lnTo>
                      <a:pt x="28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331">
                <a:extLst>
                  <a:ext uri="{FF2B5EF4-FFF2-40B4-BE49-F238E27FC236}">
                    <a16:creationId xmlns:a16="http://schemas.microsoft.com/office/drawing/2014/main" xmlns="" id="{4FDCAFD9-E7BC-466D-B034-4F1ECB60D0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40863" y="3743326"/>
                <a:ext cx="74613" cy="76200"/>
              </a:xfrm>
              <a:custGeom>
                <a:avLst/>
                <a:gdLst>
                  <a:gd name="T0" fmla="*/ 127 w 284"/>
                  <a:gd name="T1" fmla="*/ 283 h 284"/>
                  <a:gd name="T2" fmla="*/ 87 w 284"/>
                  <a:gd name="T3" fmla="*/ 273 h 284"/>
                  <a:gd name="T4" fmla="*/ 52 w 284"/>
                  <a:gd name="T5" fmla="*/ 252 h 284"/>
                  <a:gd name="T6" fmla="*/ 24 w 284"/>
                  <a:gd name="T7" fmla="*/ 221 h 284"/>
                  <a:gd name="T8" fmla="*/ 6 w 284"/>
                  <a:gd name="T9" fmla="*/ 184 h 284"/>
                  <a:gd name="T10" fmla="*/ 0 w 284"/>
                  <a:gd name="T11" fmla="*/ 143 h 284"/>
                  <a:gd name="T12" fmla="*/ 3 w 284"/>
                  <a:gd name="T13" fmla="*/ 113 h 284"/>
                  <a:gd name="T14" fmla="*/ 17 w 284"/>
                  <a:gd name="T15" fmla="*/ 75 h 284"/>
                  <a:gd name="T16" fmla="*/ 42 w 284"/>
                  <a:gd name="T17" fmla="*/ 42 h 284"/>
                  <a:gd name="T18" fmla="*/ 74 w 284"/>
                  <a:gd name="T19" fmla="*/ 17 h 284"/>
                  <a:gd name="T20" fmla="*/ 113 w 284"/>
                  <a:gd name="T21" fmla="*/ 3 h 284"/>
                  <a:gd name="T22" fmla="*/ 142 w 284"/>
                  <a:gd name="T23" fmla="*/ 0 h 284"/>
                  <a:gd name="T24" fmla="*/ 184 w 284"/>
                  <a:gd name="T25" fmla="*/ 7 h 284"/>
                  <a:gd name="T26" fmla="*/ 221 w 284"/>
                  <a:gd name="T27" fmla="*/ 24 h 284"/>
                  <a:gd name="T28" fmla="*/ 252 w 284"/>
                  <a:gd name="T29" fmla="*/ 52 h 284"/>
                  <a:gd name="T30" fmla="*/ 273 w 284"/>
                  <a:gd name="T31" fmla="*/ 87 h 284"/>
                  <a:gd name="T32" fmla="*/ 283 w 284"/>
                  <a:gd name="T33" fmla="*/ 127 h 284"/>
                  <a:gd name="T34" fmla="*/ 283 w 284"/>
                  <a:gd name="T35" fmla="*/ 157 h 284"/>
                  <a:gd name="T36" fmla="*/ 273 w 284"/>
                  <a:gd name="T37" fmla="*/ 197 h 284"/>
                  <a:gd name="T38" fmla="*/ 252 w 284"/>
                  <a:gd name="T39" fmla="*/ 232 h 284"/>
                  <a:gd name="T40" fmla="*/ 221 w 284"/>
                  <a:gd name="T41" fmla="*/ 260 h 284"/>
                  <a:gd name="T42" fmla="*/ 184 w 284"/>
                  <a:gd name="T43" fmla="*/ 278 h 284"/>
                  <a:gd name="T44" fmla="*/ 142 w 284"/>
                  <a:gd name="T45" fmla="*/ 284 h 284"/>
                  <a:gd name="T46" fmla="*/ 142 w 284"/>
                  <a:gd name="T47" fmla="*/ 57 h 284"/>
                  <a:gd name="T48" fmla="*/ 116 w 284"/>
                  <a:gd name="T49" fmla="*/ 61 h 284"/>
                  <a:gd name="T50" fmla="*/ 94 w 284"/>
                  <a:gd name="T51" fmla="*/ 72 h 284"/>
                  <a:gd name="T52" fmla="*/ 76 w 284"/>
                  <a:gd name="T53" fmla="*/ 88 h 284"/>
                  <a:gd name="T54" fmla="*/ 64 w 284"/>
                  <a:gd name="T55" fmla="*/ 109 h 284"/>
                  <a:gd name="T56" fmla="*/ 58 w 284"/>
                  <a:gd name="T57" fmla="*/ 134 h 284"/>
                  <a:gd name="T58" fmla="*/ 58 w 284"/>
                  <a:gd name="T59" fmla="*/ 151 h 284"/>
                  <a:gd name="T60" fmla="*/ 64 w 284"/>
                  <a:gd name="T61" fmla="*/ 175 h 284"/>
                  <a:gd name="T62" fmla="*/ 76 w 284"/>
                  <a:gd name="T63" fmla="*/ 196 h 284"/>
                  <a:gd name="T64" fmla="*/ 94 w 284"/>
                  <a:gd name="T65" fmla="*/ 212 h 284"/>
                  <a:gd name="T66" fmla="*/ 116 w 284"/>
                  <a:gd name="T67" fmla="*/ 223 h 284"/>
                  <a:gd name="T68" fmla="*/ 142 w 284"/>
                  <a:gd name="T69" fmla="*/ 227 h 284"/>
                  <a:gd name="T70" fmla="*/ 159 w 284"/>
                  <a:gd name="T71" fmla="*/ 225 h 284"/>
                  <a:gd name="T72" fmla="*/ 182 w 284"/>
                  <a:gd name="T73" fmla="*/ 217 h 284"/>
                  <a:gd name="T74" fmla="*/ 202 w 284"/>
                  <a:gd name="T75" fmla="*/ 202 h 284"/>
                  <a:gd name="T76" fmla="*/ 216 w 284"/>
                  <a:gd name="T77" fmla="*/ 183 h 284"/>
                  <a:gd name="T78" fmla="*/ 225 w 284"/>
                  <a:gd name="T79" fmla="*/ 159 h 284"/>
                  <a:gd name="T80" fmla="*/ 226 w 284"/>
                  <a:gd name="T81" fmla="*/ 143 h 284"/>
                  <a:gd name="T82" fmla="*/ 223 w 284"/>
                  <a:gd name="T83" fmla="*/ 117 h 284"/>
                  <a:gd name="T84" fmla="*/ 212 w 284"/>
                  <a:gd name="T85" fmla="*/ 95 h 284"/>
                  <a:gd name="T86" fmla="*/ 196 w 284"/>
                  <a:gd name="T87" fmla="*/ 77 h 284"/>
                  <a:gd name="T88" fmla="*/ 175 w 284"/>
                  <a:gd name="T89" fmla="*/ 64 h 284"/>
                  <a:gd name="T90" fmla="*/ 151 w 284"/>
                  <a:gd name="T91" fmla="*/ 58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4" h="284">
                    <a:moveTo>
                      <a:pt x="142" y="284"/>
                    </a:moveTo>
                    <a:lnTo>
                      <a:pt x="142" y="284"/>
                    </a:lnTo>
                    <a:lnTo>
                      <a:pt x="127" y="283"/>
                    </a:lnTo>
                    <a:lnTo>
                      <a:pt x="113" y="281"/>
                    </a:lnTo>
                    <a:lnTo>
                      <a:pt x="100" y="278"/>
                    </a:lnTo>
                    <a:lnTo>
                      <a:pt x="87" y="273"/>
                    </a:lnTo>
                    <a:lnTo>
                      <a:pt x="74" y="267"/>
                    </a:lnTo>
                    <a:lnTo>
                      <a:pt x="63" y="260"/>
                    </a:lnTo>
                    <a:lnTo>
                      <a:pt x="52" y="252"/>
                    </a:lnTo>
                    <a:lnTo>
                      <a:pt x="42" y="243"/>
                    </a:lnTo>
                    <a:lnTo>
                      <a:pt x="33" y="232"/>
                    </a:lnTo>
                    <a:lnTo>
                      <a:pt x="24" y="221"/>
                    </a:lnTo>
                    <a:lnTo>
                      <a:pt x="17" y="209"/>
                    </a:lnTo>
                    <a:lnTo>
                      <a:pt x="11" y="197"/>
                    </a:lnTo>
                    <a:lnTo>
                      <a:pt x="6" y="184"/>
                    </a:lnTo>
                    <a:lnTo>
                      <a:pt x="3" y="171"/>
                    </a:lnTo>
                    <a:lnTo>
                      <a:pt x="1" y="157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1" y="127"/>
                    </a:lnTo>
                    <a:lnTo>
                      <a:pt x="3" y="113"/>
                    </a:lnTo>
                    <a:lnTo>
                      <a:pt x="6" y="100"/>
                    </a:lnTo>
                    <a:lnTo>
                      <a:pt x="11" y="87"/>
                    </a:lnTo>
                    <a:lnTo>
                      <a:pt x="17" y="75"/>
                    </a:lnTo>
                    <a:lnTo>
                      <a:pt x="24" y="63"/>
                    </a:lnTo>
                    <a:lnTo>
                      <a:pt x="33" y="52"/>
                    </a:lnTo>
                    <a:lnTo>
                      <a:pt x="42" y="42"/>
                    </a:lnTo>
                    <a:lnTo>
                      <a:pt x="52" y="33"/>
                    </a:lnTo>
                    <a:lnTo>
                      <a:pt x="63" y="24"/>
                    </a:lnTo>
                    <a:lnTo>
                      <a:pt x="74" y="17"/>
                    </a:lnTo>
                    <a:lnTo>
                      <a:pt x="87" y="11"/>
                    </a:lnTo>
                    <a:lnTo>
                      <a:pt x="100" y="7"/>
                    </a:lnTo>
                    <a:lnTo>
                      <a:pt x="113" y="3"/>
                    </a:lnTo>
                    <a:lnTo>
                      <a:pt x="127" y="1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57" y="1"/>
                    </a:lnTo>
                    <a:lnTo>
                      <a:pt x="171" y="3"/>
                    </a:lnTo>
                    <a:lnTo>
                      <a:pt x="184" y="7"/>
                    </a:lnTo>
                    <a:lnTo>
                      <a:pt x="197" y="11"/>
                    </a:lnTo>
                    <a:lnTo>
                      <a:pt x="209" y="17"/>
                    </a:lnTo>
                    <a:lnTo>
                      <a:pt x="221" y="24"/>
                    </a:lnTo>
                    <a:lnTo>
                      <a:pt x="231" y="33"/>
                    </a:lnTo>
                    <a:lnTo>
                      <a:pt x="242" y="42"/>
                    </a:lnTo>
                    <a:lnTo>
                      <a:pt x="252" y="52"/>
                    </a:lnTo>
                    <a:lnTo>
                      <a:pt x="260" y="63"/>
                    </a:lnTo>
                    <a:lnTo>
                      <a:pt x="267" y="75"/>
                    </a:lnTo>
                    <a:lnTo>
                      <a:pt x="273" y="87"/>
                    </a:lnTo>
                    <a:lnTo>
                      <a:pt x="277" y="100"/>
                    </a:lnTo>
                    <a:lnTo>
                      <a:pt x="281" y="113"/>
                    </a:lnTo>
                    <a:lnTo>
                      <a:pt x="283" y="127"/>
                    </a:lnTo>
                    <a:lnTo>
                      <a:pt x="284" y="143"/>
                    </a:lnTo>
                    <a:lnTo>
                      <a:pt x="284" y="143"/>
                    </a:lnTo>
                    <a:lnTo>
                      <a:pt x="283" y="157"/>
                    </a:lnTo>
                    <a:lnTo>
                      <a:pt x="281" y="171"/>
                    </a:lnTo>
                    <a:lnTo>
                      <a:pt x="277" y="184"/>
                    </a:lnTo>
                    <a:lnTo>
                      <a:pt x="273" y="197"/>
                    </a:lnTo>
                    <a:lnTo>
                      <a:pt x="267" y="209"/>
                    </a:lnTo>
                    <a:lnTo>
                      <a:pt x="260" y="221"/>
                    </a:lnTo>
                    <a:lnTo>
                      <a:pt x="252" y="232"/>
                    </a:lnTo>
                    <a:lnTo>
                      <a:pt x="242" y="243"/>
                    </a:lnTo>
                    <a:lnTo>
                      <a:pt x="231" y="252"/>
                    </a:lnTo>
                    <a:lnTo>
                      <a:pt x="221" y="260"/>
                    </a:lnTo>
                    <a:lnTo>
                      <a:pt x="209" y="267"/>
                    </a:lnTo>
                    <a:lnTo>
                      <a:pt x="197" y="273"/>
                    </a:lnTo>
                    <a:lnTo>
                      <a:pt x="184" y="278"/>
                    </a:lnTo>
                    <a:lnTo>
                      <a:pt x="171" y="281"/>
                    </a:lnTo>
                    <a:lnTo>
                      <a:pt x="157" y="283"/>
                    </a:lnTo>
                    <a:lnTo>
                      <a:pt x="142" y="284"/>
                    </a:lnTo>
                    <a:lnTo>
                      <a:pt x="142" y="284"/>
                    </a:lnTo>
                    <a:close/>
                    <a:moveTo>
                      <a:pt x="142" y="57"/>
                    </a:moveTo>
                    <a:lnTo>
                      <a:pt x="142" y="57"/>
                    </a:lnTo>
                    <a:lnTo>
                      <a:pt x="134" y="58"/>
                    </a:lnTo>
                    <a:lnTo>
                      <a:pt x="124" y="59"/>
                    </a:lnTo>
                    <a:lnTo>
                      <a:pt x="116" y="61"/>
                    </a:lnTo>
                    <a:lnTo>
                      <a:pt x="109" y="64"/>
                    </a:lnTo>
                    <a:lnTo>
                      <a:pt x="101" y="68"/>
                    </a:lnTo>
                    <a:lnTo>
                      <a:pt x="94" y="72"/>
                    </a:lnTo>
                    <a:lnTo>
                      <a:pt x="88" y="77"/>
                    </a:lnTo>
                    <a:lnTo>
                      <a:pt x="82" y="82"/>
                    </a:lnTo>
                    <a:lnTo>
                      <a:pt x="76" y="88"/>
                    </a:lnTo>
                    <a:lnTo>
                      <a:pt x="71" y="95"/>
                    </a:lnTo>
                    <a:lnTo>
                      <a:pt x="67" y="101"/>
                    </a:lnTo>
                    <a:lnTo>
                      <a:pt x="64" y="109"/>
                    </a:lnTo>
                    <a:lnTo>
                      <a:pt x="61" y="117"/>
                    </a:lnTo>
                    <a:lnTo>
                      <a:pt x="59" y="125"/>
                    </a:lnTo>
                    <a:lnTo>
                      <a:pt x="58" y="134"/>
                    </a:lnTo>
                    <a:lnTo>
                      <a:pt x="57" y="143"/>
                    </a:lnTo>
                    <a:lnTo>
                      <a:pt x="57" y="143"/>
                    </a:lnTo>
                    <a:lnTo>
                      <a:pt x="58" y="151"/>
                    </a:lnTo>
                    <a:lnTo>
                      <a:pt x="59" y="159"/>
                    </a:lnTo>
                    <a:lnTo>
                      <a:pt x="61" y="168"/>
                    </a:lnTo>
                    <a:lnTo>
                      <a:pt x="64" y="175"/>
                    </a:lnTo>
                    <a:lnTo>
                      <a:pt x="67" y="183"/>
                    </a:lnTo>
                    <a:lnTo>
                      <a:pt x="71" y="190"/>
                    </a:lnTo>
                    <a:lnTo>
                      <a:pt x="76" y="196"/>
                    </a:lnTo>
                    <a:lnTo>
                      <a:pt x="82" y="202"/>
                    </a:lnTo>
                    <a:lnTo>
                      <a:pt x="88" y="207"/>
                    </a:lnTo>
                    <a:lnTo>
                      <a:pt x="94" y="212"/>
                    </a:lnTo>
                    <a:lnTo>
                      <a:pt x="101" y="217"/>
                    </a:lnTo>
                    <a:lnTo>
                      <a:pt x="109" y="220"/>
                    </a:lnTo>
                    <a:lnTo>
                      <a:pt x="116" y="223"/>
                    </a:lnTo>
                    <a:lnTo>
                      <a:pt x="124" y="225"/>
                    </a:lnTo>
                    <a:lnTo>
                      <a:pt x="134" y="226"/>
                    </a:lnTo>
                    <a:lnTo>
                      <a:pt x="142" y="227"/>
                    </a:lnTo>
                    <a:lnTo>
                      <a:pt x="142" y="227"/>
                    </a:lnTo>
                    <a:lnTo>
                      <a:pt x="151" y="226"/>
                    </a:lnTo>
                    <a:lnTo>
                      <a:pt x="159" y="225"/>
                    </a:lnTo>
                    <a:lnTo>
                      <a:pt x="167" y="223"/>
                    </a:lnTo>
                    <a:lnTo>
                      <a:pt x="175" y="220"/>
                    </a:lnTo>
                    <a:lnTo>
                      <a:pt x="182" y="217"/>
                    </a:lnTo>
                    <a:lnTo>
                      <a:pt x="189" y="212"/>
                    </a:lnTo>
                    <a:lnTo>
                      <a:pt x="196" y="207"/>
                    </a:lnTo>
                    <a:lnTo>
                      <a:pt x="202" y="202"/>
                    </a:lnTo>
                    <a:lnTo>
                      <a:pt x="207" y="196"/>
                    </a:lnTo>
                    <a:lnTo>
                      <a:pt x="212" y="190"/>
                    </a:lnTo>
                    <a:lnTo>
                      <a:pt x="216" y="183"/>
                    </a:lnTo>
                    <a:lnTo>
                      <a:pt x="220" y="175"/>
                    </a:lnTo>
                    <a:lnTo>
                      <a:pt x="223" y="168"/>
                    </a:lnTo>
                    <a:lnTo>
                      <a:pt x="225" y="159"/>
                    </a:lnTo>
                    <a:lnTo>
                      <a:pt x="226" y="151"/>
                    </a:lnTo>
                    <a:lnTo>
                      <a:pt x="226" y="143"/>
                    </a:lnTo>
                    <a:lnTo>
                      <a:pt x="226" y="143"/>
                    </a:lnTo>
                    <a:lnTo>
                      <a:pt x="226" y="134"/>
                    </a:lnTo>
                    <a:lnTo>
                      <a:pt x="225" y="125"/>
                    </a:lnTo>
                    <a:lnTo>
                      <a:pt x="223" y="117"/>
                    </a:lnTo>
                    <a:lnTo>
                      <a:pt x="220" y="109"/>
                    </a:lnTo>
                    <a:lnTo>
                      <a:pt x="216" y="101"/>
                    </a:lnTo>
                    <a:lnTo>
                      <a:pt x="212" y="95"/>
                    </a:lnTo>
                    <a:lnTo>
                      <a:pt x="207" y="88"/>
                    </a:lnTo>
                    <a:lnTo>
                      <a:pt x="202" y="82"/>
                    </a:lnTo>
                    <a:lnTo>
                      <a:pt x="196" y="77"/>
                    </a:lnTo>
                    <a:lnTo>
                      <a:pt x="189" y="72"/>
                    </a:lnTo>
                    <a:lnTo>
                      <a:pt x="182" y="68"/>
                    </a:lnTo>
                    <a:lnTo>
                      <a:pt x="175" y="64"/>
                    </a:lnTo>
                    <a:lnTo>
                      <a:pt x="167" y="61"/>
                    </a:lnTo>
                    <a:lnTo>
                      <a:pt x="159" y="59"/>
                    </a:lnTo>
                    <a:lnTo>
                      <a:pt x="151" y="58"/>
                    </a:lnTo>
                    <a:lnTo>
                      <a:pt x="142" y="57"/>
                    </a:lnTo>
                    <a:lnTo>
                      <a:pt x="1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32">
                <a:extLst>
                  <a:ext uri="{FF2B5EF4-FFF2-40B4-BE49-F238E27FC236}">
                    <a16:creationId xmlns:a16="http://schemas.microsoft.com/office/drawing/2014/main" xmlns="" id="{FEF40D66-5BA9-4995-87B9-47BFE12B0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00" y="3679826"/>
                <a:ext cx="127000" cy="112713"/>
              </a:xfrm>
              <a:custGeom>
                <a:avLst/>
                <a:gdLst>
                  <a:gd name="T0" fmla="*/ 28 w 480"/>
                  <a:gd name="T1" fmla="*/ 427 h 427"/>
                  <a:gd name="T2" fmla="*/ 16 w 480"/>
                  <a:gd name="T3" fmla="*/ 424 h 427"/>
                  <a:gd name="T4" fmla="*/ 11 w 480"/>
                  <a:gd name="T5" fmla="*/ 421 h 427"/>
                  <a:gd name="T6" fmla="*/ 4 w 480"/>
                  <a:gd name="T7" fmla="*/ 413 h 427"/>
                  <a:gd name="T8" fmla="*/ 1 w 480"/>
                  <a:gd name="T9" fmla="*/ 403 h 427"/>
                  <a:gd name="T10" fmla="*/ 1 w 480"/>
                  <a:gd name="T11" fmla="*/ 392 h 427"/>
                  <a:gd name="T12" fmla="*/ 3 w 480"/>
                  <a:gd name="T13" fmla="*/ 387 h 427"/>
                  <a:gd name="T14" fmla="*/ 40 w 480"/>
                  <a:gd name="T15" fmla="*/ 321 h 427"/>
                  <a:gd name="T16" fmla="*/ 83 w 480"/>
                  <a:gd name="T17" fmla="*/ 259 h 427"/>
                  <a:gd name="T18" fmla="*/ 131 w 480"/>
                  <a:gd name="T19" fmla="*/ 202 h 427"/>
                  <a:gd name="T20" fmla="*/ 186 w 480"/>
                  <a:gd name="T21" fmla="*/ 150 h 427"/>
                  <a:gd name="T22" fmla="*/ 244 w 480"/>
                  <a:gd name="T23" fmla="*/ 104 h 427"/>
                  <a:gd name="T24" fmla="*/ 307 w 480"/>
                  <a:gd name="T25" fmla="*/ 63 h 427"/>
                  <a:gd name="T26" fmla="*/ 373 w 480"/>
                  <a:gd name="T27" fmla="*/ 29 h 427"/>
                  <a:gd name="T28" fmla="*/ 443 w 480"/>
                  <a:gd name="T29" fmla="*/ 1 h 427"/>
                  <a:gd name="T30" fmla="*/ 449 w 480"/>
                  <a:gd name="T31" fmla="*/ 0 h 427"/>
                  <a:gd name="T32" fmla="*/ 460 w 480"/>
                  <a:gd name="T33" fmla="*/ 1 h 427"/>
                  <a:gd name="T34" fmla="*/ 469 w 480"/>
                  <a:gd name="T35" fmla="*/ 6 h 427"/>
                  <a:gd name="T36" fmla="*/ 477 w 480"/>
                  <a:gd name="T37" fmla="*/ 14 h 427"/>
                  <a:gd name="T38" fmla="*/ 479 w 480"/>
                  <a:gd name="T39" fmla="*/ 19 h 427"/>
                  <a:gd name="T40" fmla="*/ 480 w 480"/>
                  <a:gd name="T41" fmla="*/ 30 h 427"/>
                  <a:gd name="T42" fmla="*/ 477 w 480"/>
                  <a:gd name="T43" fmla="*/ 40 h 427"/>
                  <a:gd name="T44" fmla="*/ 471 w 480"/>
                  <a:gd name="T45" fmla="*/ 49 h 427"/>
                  <a:gd name="T46" fmla="*/ 461 w 480"/>
                  <a:gd name="T47" fmla="*/ 55 h 427"/>
                  <a:gd name="T48" fmla="*/ 429 w 480"/>
                  <a:gd name="T49" fmla="*/ 66 h 427"/>
                  <a:gd name="T50" fmla="*/ 365 w 480"/>
                  <a:gd name="T51" fmla="*/ 96 h 427"/>
                  <a:gd name="T52" fmla="*/ 306 w 480"/>
                  <a:gd name="T53" fmla="*/ 130 h 427"/>
                  <a:gd name="T54" fmla="*/ 249 w 480"/>
                  <a:gd name="T55" fmla="*/ 170 h 427"/>
                  <a:gd name="T56" fmla="*/ 197 w 480"/>
                  <a:gd name="T57" fmla="*/ 216 h 427"/>
                  <a:gd name="T58" fmla="*/ 149 w 480"/>
                  <a:gd name="T59" fmla="*/ 266 h 427"/>
                  <a:gd name="T60" fmla="*/ 107 w 480"/>
                  <a:gd name="T61" fmla="*/ 322 h 427"/>
                  <a:gd name="T62" fmla="*/ 70 w 480"/>
                  <a:gd name="T63" fmla="*/ 381 h 427"/>
                  <a:gd name="T64" fmla="*/ 53 w 480"/>
                  <a:gd name="T65" fmla="*/ 412 h 427"/>
                  <a:gd name="T66" fmla="*/ 43 w 480"/>
                  <a:gd name="T67" fmla="*/ 423 h 427"/>
                  <a:gd name="T68" fmla="*/ 28 w 480"/>
                  <a:gd name="T6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0" h="427">
                    <a:moveTo>
                      <a:pt x="28" y="427"/>
                    </a:moveTo>
                    <a:lnTo>
                      <a:pt x="28" y="427"/>
                    </a:lnTo>
                    <a:lnTo>
                      <a:pt x="22" y="427"/>
                    </a:lnTo>
                    <a:lnTo>
                      <a:pt x="16" y="424"/>
                    </a:lnTo>
                    <a:lnTo>
                      <a:pt x="16" y="424"/>
                    </a:lnTo>
                    <a:lnTo>
                      <a:pt x="11" y="421"/>
                    </a:lnTo>
                    <a:lnTo>
                      <a:pt x="7" y="418"/>
                    </a:lnTo>
                    <a:lnTo>
                      <a:pt x="4" y="413"/>
                    </a:lnTo>
                    <a:lnTo>
                      <a:pt x="2" y="408"/>
                    </a:lnTo>
                    <a:lnTo>
                      <a:pt x="1" y="403"/>
                    </a:lnTo>
                    <a:lnTo>
                      <a:pt x="0" y="398"/>
                    </a:lnTo>
                    <a:lnTo>
                      <a:pt x="1" y="392"/>
                    </a:lnTo>
                    <a:lnTo>
                      <a:pt x="3" y="387"/>
                    </a:lnTo>
                    <a:lnTo>
                      <a:pt x="3" y="387"/>
                    </a:lnTo>
                    <a:lnTo>
                      <a:pt x="21" y="353"/>
                    </a:lnTo>
                    <a:lnTo>
                      <a:pt x="40" y="321"/>
                    </a:lnTo>
                    <a:lnTo>
                      <a:pt x="60" y="290"/>
                    </a:lnTo>
                    <a:lnTo>
                      <a:pt x="83" y="259"/>
                    </a:lnTo>
                    <a:lnTo>
                      <a:pt x="107" y="230"/>
                    </a:lnTo>
                    <a:lnTo>
                      <a:pt x="131" y="202"/>
                    </a:lnTo>
                    <a:lnTo>
                      <a:pt x="158" y="176"/>
                    </a:lnTo>
                    <a:lnTo>
                      <a:pt x="186" y="150"/>
                    </a:lnTo>
                    <a:lnTo>
                      <a:pt x="214" y="126"/>
                    </a:lnTo>
                    <a:lnTo>
                      <a:pt x="244" y="104"/>
                    </a:lnTo>
                    <a:lnTo>
                      <a:pt x="275" y="83"/>
                    </a:lnTo>
                    <a:lnTo>
                      <a:pt x="307" y="63"/>
                    </a:lnTo>
                    <a:lnTo>
                      <a:pt x="340" y="45"/>
                    </a:lnTo>
                    <a:lnTo>
                      <a:pt x="373" y="29"/>
                    </a:lnTo>
                    <a:lnTo>
                      <a:pt x="408" y="14"/>
                    </a:lnTo>
                    <a:lnTo>
                      <a:pt x="443" y="1"/>
                    </a:lnTo>
                    <a:lnTo>
                      <a:pt x="443" y="1"/>
                    </a:lnTo>
                    <a:lnTo>
                      <a:pt x="449" y="0"/>
                    </a:lnTo>
                    <a:lnTo>
                      <a:pt x="454" y="0"/>
                    </a:lnTo>
                    <a:lnTo>
                      <a:pt x="460" y="1"/>
                    </a:lnTo>
                    <a:lnTo>
                      <a:pt x="465" y="3"/>
                    </a:lnTo>
                    <a:lnTo>
                      <a:pt x="469" y="6"/>
                    </a:lnTo>
                    <a:lnTo>
                      <a:pt x="473" y="9"/>
                    </a:lnTo>
                    <a:lnTo>
                      <a:pt x="477" y="14"/>
                    </a:lnTo>
                    <a:lnTo>
                      <a:pt x="479" y="19"/>
                    </a:lnTo>
                    <a:lnTo>
                      <a:pt x="479" y="19"/>
                    </a:lnTo>
                    <a:lnTo>
                      <a:pt x="480" y="25"/>
                    </a:lnTo>
                    <a:lnTo>
                      <a:pt x="480" y="30"/>
                    </a:lnTo>
                    <a:lnTo>
                      <a:pt x="479" y="35"/>
                    </a:lnTo>
                    <a:lnTo>
                      <a:pt x="477" y="40"/>
                    </a:lnTo>
                    <a:lnTo>
                      <a:pt x="475" y="45"/>
                    </a:lnTo>
                    <a:lnTo>
                      <a:pt x="471" y="49"/>
                    </a:lnTo>
                    <a:lnTo>
                      <a:pt x="466" y="52"/>
                    </a:lnTo>
                    <a:lnTo>
                      <a:pt x="461" y="55"/>
                    </a:lnTo>
                    <a:lnTo>
                      <a:pt x="461" y="55"/>
                    </a:lnTo>
                    <a:lnTo>
                      <a:pt x="429" y="66"/>
                    </a:lnTo>
                    <a:lnTo>
                      <a:pt x="397" y="81"/>
                    </a:lnTo>
                    <a:lnTo>
                      <a:pt x="365" y="96"/>
                    </a:lnTo>
                    <a:lnTo>
                      <a:pt x="335" y="112"/>
                    </a:lnTo>
                    <a:lnTo>
                      <a:pt x="306" y="130"/>
                    </a:lnTo>
                    <a:lnTo>
                      <a:pt x="277" y="150"/>
                    </a:lnTo>
                    <a:lnTo>
                      <a:pt x="249" y="170"/>
                    </a:lnTo>
                    <a:lnTo>
                      <a:pt x="223" y="193"/>
                    </a:lnTo>
                    <a:lnTo>
                      <a:pt x="197" y="216"/>
                    </a:lnTo>
                    <a:lnTo>
                      <a:pt x="172" y="241"/>
                    </a:lnTo>
                    <a:lnTo>
                      <a:pt x="149" y="266"/>
                    </a:lnTo>
                    <a:lnTo>
                      <a:pt x="128" y="294"/>
                    </a:lnTo>
                    <a:lnTo>
                      <a:pt x="107" y="322"/>
                    </a:lnTo>
                    <a:lnTo>
                      <a:pt x="88" y="350"/>
                    </a:lnTo>
                    <a:lnTo>
                      <a:pt x="70" y="381"/>
                    </a:lnTo>
                    <a:lnTo>
                      <a:pt x="53" y="412"/>
                    </a:lnTo>
                    <a:lnTo>
                      <a:pt x="53" y="412"/>
                    </a:lnTo>
                    <a:lnTo>
                      <a:pt x="49" y="418"/>
                    </a:lnTo>
                    <a:lnTo>
                      <a:pt x="43" y="423"/>
                    </a:lnTo>
                    <a:lnTo>
                      <a:pt x="36" y="426"/>
                    </a:lnTo>
                    <a:lnTo>
                      <a:pt x="28" y="427"/>
                    </a:lnTo>
                    <a:lnTo>
                      <a:pt x="28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33">
                <a:extLst>
                  <a:ext uri="{FF2B5EF4-FFF2-40B4-BE49-F238E27FC236}">
                    <a16:creationId xmlns:a16="http://schemas.microsoft.com/office/drawing/2014/main" xmlns="" id="{A6EB4CF5-3E33-4F39-B81E-CC8ED1DF0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3670301"/>
                <a:ext cx="58738" cy="63500"/>
              </a:xfrm>
              <a:custGeom>
                <a:avLst/>
                <a:gdLst>
                  <a:gd name="T0" fmla="*/ 130 w 226"/>
                  <a:gd name="T1" fmla="*/ 241 h 241"/>
                  <a:gd name="T2" fmla="*/ 130 w 226"/>
                  <a:gd name="T3" fmla="*/ 241 h 241"/>
                  <a:gd name="T4" fmla="*/ 124 w 226"/>
                  <a:gd name="T5" fmla="*/ 240 h 241"/>
                  <a:gd name="T6" fmla="*/ 118 w 226"/>
                  <a:gd name="T7" fmla="*/ 238 h 241"/>
                  <a:gd name="T8" fmla="*/ 118 w 226"/>
                  <a:gd name="T9" fmla="*/ 238 h 241"/>
                  <a:gd name="T10" fmla="*/ 113 w 226"/>
                  <a:gd name="T11" fmla="*/ 235 h 241"/>
                  <a:gd name="T12" fmla="*/ 109 w 226"/>
                  <a:gd name="T13" fmla="*/ 232 h 241"/>
                  <a:gd name="T14" fmla="*/ 106 w 226"/>
                  <a:gd name="T15" fmla="*/ 227 h 241"/>
                  <a:gd name="T16" fmla="*/ 104 w 226"/>
                  <a:gd name="T17" fmla="*/ 222 h 241"/>
                  <a:gd name="T18" fmla="*/ 102 w 226"/>
                  <a:gd name="T19" fmla="*/ 217 h 241"/>
                  <a:gd name="T20" fmla="*/ 102 w 226"/>
                  <a:gd name="T21" fmla="*/ 212 h 241"/>
                  <a:gd name="T22" fmla="*/ 103 w 226"/>
                  <a:gd name="T23" fmla="*/ 205 h 241"/>
                  <a:gd name="T24" fmla="*/ 104 w 226"/>
                  <a:gd name="T25" fmla="*/ 200 h 241"/>
                  <a:gd name="T26" fmla="*/ 158 w 226"/>
                  <a:gd name="T27" fmla="*/ 84 h 241"/>
                  <a:gd name="T28" fmla="*/ 22 w 226"/>
                  <a:gd name="T29" fmla="*/ 57 h 241"/>
                  <a:gd name="T30" fmla="*/ 22 w 226"/>
                  <a:gd name="T31" fmla="*/ 57 h 241"/>
                  <a:gd name="T32" fmla="*/ 17 w 226"/>
                  <a:gd name="T33" fmla="*/ 55 h 241"/>
                  <a:gd name="T34" fmla="*/ 12 w 226"/>
                  <a:gd name="T35" fmla="*/ 52 h 241"/>
                  <a:gd name="T36" fmla="*/ 8 w 226"/>
                  <a:gd name="T37" fmla="*/ 49 h 241"/>
                  <a:gd name="T38" fmla="*/ 5 w 226"/>
                  <a:gd name="T39" fmla="*/ 45 h 241"/>
                  <a:gd name="T40" fmla="*/ 2 w 226"/>
                  <a:gd name="T41" fmla="*/ 40 h 241"/>
                  <a:gd name="T42" fmla="*/ 0 w 226"/>
                  <a:gd name="T43" fmla="*/ 35 h 241"/>
                  <a:gd name="T44" fmla="*/ 0 w 226"/>
                  <a:gd name="T45" fmla="*/ 29 h 241"/>
                  <a:gd name="T46" fmla="*/ 1 w 226"/>
                  <a:gd name="T47" fmla="*/ 24 h 241"/>
                  <a:gd name="T48" fmla="*/ 1 w 226"/>
                  <a:gd name="T49" fmla="*/ 24 h 241"/>
                  <a:gd name="T50" fmla="*/ 2 w 226"/>
                  <a:gd name="T51" fmla="*/ 18 h 241"/>
                  <a:gd name="T52" fmla="*/ 5 w 226"/>
                  <a:gd name="T53" fmla="*/ 13 h 241"/>
                  <a:gd name="T54" fmla="*/ 8 w 226"/>
                  <a:gd name="T55" fmla="*/ 9 h 241"/>
                  <a:gd name="T56" fmla="*/ 13 w 226"/>
                  <a:gd name="T57" fmla="*/ 5 h 241"/>
                  <a:gd name="T58" fmla="*/ 17 w 226"/>
                  <a:gd name="T59" fmla="*/ 2 h 241"/>
                  <a:gd name="T60" fmla="*/ 23 w 226"/>
                  <a:gd name="T61" fmla="*/ 1 h 241"/>
                  <a:gd name="T62" fmla="*/ 28 w 226"/>
                  <a:gd name="T63" fmla="*/ 0 h 241"/>
                  <a:gd name="T64" fmla="*/ 35 w 226"/>
                  <a:gd name="T65" fmla="*/ 1 h 241"/>
                  <a:gd name="T66" fmla="*/ 204 w 226"/>
                  <a:gd name="T67" fmla="*/ 36 h 241"/>
                  <a:gd name="T68" fmla="*/ 204 w 226"/>
                  <a:gd name="T69" fmla="*/ 36 h 241"/>
                  <a:gd name="T70" fmla="*/ 210 w 226"/>
                  <a:gd name="T71" fmla="*/ 38 h 241"/>
                  <a:gd name="T72" fmla="*/ 215 w 226"/>
                  <a:gd name="T73" fmla="*/ 42 h 241"/>
                  <a:gd name="T74" fmla="*/ 220 w 226"/>
                  <a:gd name="T75" fmla="*/ 46 h 241"/>
                  <a:gd name="T76" fmla="*/ 223 w 226"/>
                  <a:gd name="T77" fmla="*/ 51 h 241"/>
                  <a:gd name="T78" fmla="*/ 223 w 226"/>
                  <a:gd name="T79" fmla="*/ 51 h 241"/>
                  <a:gd name="T80" fmla="*/ 226 w 226"/>
                  <a:gd name="T81" fmla="*/ 57 h 241"/>
                  <a:gd name="T82" fmla="*/ 226 w 226"/>
                  <a:gd name="T83" fmla="*/ 63 h 241"/>
                  <a:gd name="T84" fmla="*/ 226 w 226"/>
                  <a:gd name="T85" fmla="*/ 70 h 241"/>
                  <a:gd name="T86" fmla="*/ 224 w 226"/>
                  <a:gd name="T87" fmla="*/ 76 h 241"/>
                  <a:gd name="T88" fmla="*/ 156 w 226"/>
                  <a:gd name="T89" fmla="*/ 224 h 241"/>
                  <a:gd name="T90" fmla="*/ 156 w 226"/>
                  <a:gd name="T91" fmla="*/ 224 h 241"/>
                  <a:gd name="T92" fmla="*/ 154 w 226"/>
                  <a:gd name="T93" fmla="*/ 228 h 241"/>
                  <a:gd name="T94" fmla="*/ 152 w 226"/>
                  <a:gd name="T95" fmla="*/ 231 h 241"/>
                  <a:gd name="T96" fmla="*/ 146 w 226"/>
                  <a:gd name="T97" fmla="*/ 236 h 241"/>
                  <a:gd name="T98" fmla="*/ 139 w 226"/>
                  <a:gd name="T99" fmla="*/ 240 h 241"/>
                  <a:gd name="T100" fmla="*/ 130 w 226"/>
                  <a:gd name="T101" fmla="*/ 241 h 241"/>
                  <a:gd name="T102" fmla="*/ 130 w 226"/>
                  <a:gd name="T103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6" h="241">
                    <a:moveTo>
                      <a:pt x="130" y="241"/>
                    </a:moveTo>
                    <a:lnTo>
                      <a:pt x="130" y="241"/>
                    </a:lnTo>
                    <a:lnTo>
                      <a:pt x="124" y="240"/>
                    </a:lnTo>
                    <a:lnTo>
                      <a:pt x="118" y="238"/>
                    </a:lnTo>
                    <a:lnTo>
                      <a:pt x="118" y="238"/>
                    </a:lnTo>
                    <a:lnTo>
                      <a:pt x="113" y="235"/>
                    </a:lnTo>
                    <a:lnTo>
                      <a:pt x="109" y="232"/>
                    </a:lnTo>
                    <a:lnTo>
                      <a:pt x="106" y="227"/>
                    </a:lnTo>
                    <a:lnTo>
                      <a:pt x="104" y="222"/>
                    </a:lnTo>
                    <a:lnTo>
                      <a:pt x="102" y="217"/>
                    </a:lnTo>
                    <a:lnTo>
                      <a:pt x="102" y="212"/>
                    </a:lnTo>
                    <a:lnTo>
                      <a:pt x="103" y="205"/>
                    </a:lnTo>
                    <a:lnTo>
                      <a:pt x="104" y="200"/>
                    </a:lnTo>
                    <a:lnTo>
                      <a:pt x="158" y="84"/>
                    </a:lnTo>
                    <a:lnTo>
                      <a:pt x="22" y="57"/>
                    </a:lnTo>
                    <a:lnTo>
                      <a:pt x="22" y="57"/>
                    </a:lnTo>
                    <a:lnTo>
                      <a:pt x="17" y="55"/>
                    </a:lnTo>
                    <a:lnTo>
                      <a:pt x="12" y="52"/>
                    </a:lnTo>
                    <a:lnTo>
                      <a:pt x="8" y="49"/>
                    </a:lnTo>
                    <a:lnTo>
                      <a:pt x="5" y="45"/>
                    </a:lnTo>
                    <a:lnTo>
                      <a:pt x="2" y="40"/>
                    </a:lnTo>
                    <a:lnTo>
                      <a:pt x="0" y="35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1" y="24"/>
                    </a:lnTo>
                    <a:lnTo>
                      <a:pt x="2" y="18"/>
                    </a:lnTo>
                    <a:lnTo>
                      <a:pt x="5" y="13"/>
                    </a:lnTo>
                    <a:lnTo>
                      <a:pt x="8" y="9"/>
                    </a:lnTo>
                    <a:lnTo>
                      <a:pt x="13" y="5"/>
                    </a:lnTo>
                    <a:lnTo>
                      <a:pt x="17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5" y="1"/>
                    </a:lnTo>
                    <a:lnTo>
                      <a:pt x="204" y="36"/>
                    </a:lnTo>
                    <a:lnTo>
                      <a:pt x="204" y="36"/>
                    </a:lnTo>
                    <a:lnTo>
                      <a:pt x="210" y="38"/>
                    </a:lnTo>
                    <a:lnTo>
                      <a:pt x="215" y="42"/>
                    </a:lnTo>
                    <a:lnTo>
                      <a:pt x="220" y="46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6" y="57"/>
                    </a:lnTo>
                    <a:lnTo>
                      <a:pt x="226" y="63"/>
                    </a:lnTo>
                    <a:lnTo>
                      <a:pt x="226" y="70"/>
                    </a:lnTo>
                    <a:lnTo>
                      <a:pt x="224" y="76"/>
                    </a:lnTo>
                    <a:lnTo>
                      <a:pt x="156" y="224"/>
                    </a:lnTo>
                    <a:lnTo>
                      <a:pt x="156" y="224"/>
                    </a:lnTo>
                    <a:lnTo>
                      <a:pt x="154" y="228"/>
                    </a:lnTo>
                    <a:lnTo>
                      <a:pt x="152" y="231"/>
                    </a:lnTo>
                    <a:lnTo>
                      <a:pt x="146" y="236"/>
                    </a:lnTo>
                    <a:lnTo>
                      <a:pt x="139" y="240"/>
                    </a:lnTo>
                    <a:lnTo>
                      <a:pt x="130" y="241"/>
                    </a:lnTo>
                    <a:lnTo>
                      <a:pt x="130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D4187985-E67B-4313-A399-144EB6A807BF}"/>
              </a:ext>
            </a:extLst>
          </p:cNvPr>
          <p:cNvGrpSpPr/>
          <p:nvPr/>
        </p:nvGrpSpPr>
        <p:grpSpPr>
          <a:xfrm>
            <a:off x="7448123" y="895818"/>
            <a:ext cx="1802502" cy="443198"/>
            <a:chOff x="7490196" y="912009"/>
            <a:chExt cx="1802502" cy="443198"/>
          </a:xfrm>
        </p:grpSpPr>
        <p:sp>
          <p:nvSpPr>
            <p:cNvPr id="34" name="Content Placeholder 8">
              <a:extLst>
                <a:ext uri="{FF2B5EF4-FFF2-40B4-BE49-F238E27FC236}">
                  <a16:creationId xmlns:a16="http://schemas.microsoft.com/office/drawing/2014/main" xmlns="" id="{89F39EB8-A812-43E6-8C17-5BAFF23966FD}"/>
                </a:ext>
              </a:extLst>
            </p:cNvPr>
            <p:cNvSpPr txBox="1">
              <a:spLocks/>
            </p:cNvSpPr>
            <p:nvPr/>
          </p:nvSpPr>
          <p:spPr>
            <a:xfrm>
              <a:off x="8096088" y="912009"/>
              <a:ext cx="1196610" cy="44319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rgbClr val="21D795"/>
                  </a:solidFill>
                </a:rPr>
                <a:t>Customer</a:t>
              </a:r>
              <a:br>
                <a:rPr lang="en-US" b="1" dirty="0">
                  <a:solidFill>
                    <a:srgbClr val="21D795"/>
                  </a:solidFill>
                </a:rPr>
              </a:br>
              <a:r>
                <a:rPr lang="en-US" b="1" dirty="0">
                  <a:solidFill>
                    <a:srgbClr val="21D795"/>
                  </a:solidFill>
                </a:rPr>
                <a:t>Relationships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88F63DE7-0877-4D70-A0F8-7EE91B14AA9A}"/>
                </a:ext>
              </a:extLst>
            </p:cNvPr>
            <p:cNvGrpSpPr/>
            <p:nvPr/>
          </p:nvGrpSpPr>
          <p:grpSpPr>
            <a:xfrm>
              <a:off x="7490196" y="922743"/>
              <a:ext cx="437138" cy="421730"/>
              <a:chOff x="4116388" y="735013"/>
              <a:chExt cx="360363" cy="347663"/>
            </a:xfrm>
            <a:solidFill>
              <a:schemeClr val="bg1"/>
            </a:solidFill>
          </p:grpSpPr>
          <p:sp>
            <p:nvSpPr>
              <p:cNvPr id="66" name="Freeform 1344">
                <a:extLst>
                  <a:ext uri="{FF2B5EF4-FFF2-40B4-BE49-F238E27FC236}">
                    <a16:creationId xmlns:a16="http://schemas.microsoft.com/office/drawing/2014/main" xmlns="" id="{A1523BB0-3815-4593-8698-FB47C66DB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900" y="735013"/>
                <a:ext cx="46038" cy="92075"/>
              </a:xfrm>
              <a:custGeom>
                <a:avLst/>
                <a:gdLst>
                  <a:gd name="T0" fmla="*/ 33 w 203"/>
                  <a:gd name="T1" fmla="*/ 407 h 407"/>
                  <a:gd name="T2" fmla="*/ 33 w 203"/>
                  <a:gd name="T3" fmla="*/ 407 h 407"/>
                  <a:gd name="T4" fmla="*/ 28 w 203"/>
                  <a:gd name="T5" fmla="*/ 407 h 407"/>
                  <a:gd name="T6" fmla="*/ 23 w 203"/>
                  <a:gd name="T7" fmla="*/ 405 h 407"/>
                  <a:gd name="T8" fmla="*/ 18 w 203"/>
                  <a:gd name="T9" fmla="*/ 403 h 407"/>
                  <a:gd name="T10" fmla="*/ 13 w 203"/>
                  <a:gd name="T11" fmla="*/ 400 h 407"/>
                  <a:gd name="T12" fmla="*/ 13 w 203"/>
                  <a:gd name="T13" fmla="*/ 400 h 407"/>
                  <a:gd name="T14" fmla="*/ 8 w 203"/>
                  <a:gd name="T15" fmla="*/ 395 h 407"/>
                  <a:gd name="T16" fmla="*/ 4 w 203"/>
                  <a:gd name="T17" fmla="*/ 389 h 407"/>
                  <a:gd name="T18" fmla="*/ 2 w 203"/>
                  <a:gd name="T19" fmla="*/ 384 h 407"/>
                  <a:gd name="T20" fmla="*/ 0 w 203"/>
                  <a:gd name="T21" fmla="*/ 378 h 407"/>
                  <a:gd name="T22" fmla="*/ 0 w 203"/>
                  <a:gd name="T23" fmla="*/ 372 h 407"/>
                  <a:gd name="T24" fmla="*/ 1 w 203"/>
                  <a:gd name="T25" fmla="*/ 365 h 407"/>
                  <a:gd name="T26" fmla="*/ 4 w 203"/>
                  <a:gd name="T27" fmla="*/ 359 h 407"/>
                  <a:gd name="T28" fmla="*/ 7 w 203"/>
                  <a:gd name="T29" fmla="*/ 353 h 407"/>
                  <a:gd name="T30" fmla="*/ 127 w 203"/>
                  <a:gd name="T31" fmla="*/ 204 h 407"/>
                  <a:gd name="T32" fmla="*/ 7 w 203"/>
                  <a:gd name="T33" fmla="*/ 54 h 407"/>
                  <a:gd name="T34" fmla="*/ 7 w 203"/>
                  <a:gd name="T35" fmla="*/ 54 h 407"/>
                  <a:gd name="T36" fmla="*/ 4 w 203"/>
                  <a:gd name="T37" fmla="*/ 48 h 407"/>
                  <a:gd name="T38" fmla="*/ 1 w 203"/>
                  <a:gd name="T39" fmla="*/ 41 h 407"/>
                  <a:gd name="T40" fmla="*/ 0 w 203"/>
                  <a:gd name="T41" fmla="*/ 35 h 407"/>
                  <a:gd name="T42" fmla="*/ 0 w 203"/>
                  <a:gd name="T43" fmla="*/ 29 h 407"/>
                  <a:gd name="T44" fmla="*/ 2 w 203"/>
                  <a:gd name="T45" fmla="*/ 23 h 407"/>
                  <a:gd name="T46" fmla="*/ 4 w 203"/>
                  <a:gd name="T47" fmla="*/ 17 h 407"/>
                  <a:gd name="T48" fmla="*/ 8 w 203"/>
                  <a:gd name="T49" fmla="*/ 11 h 407"/>
                  <a:gd name="T50" fmla="*/ 13 w 203"/>
                  <a:gd name="T51" fmla="*/ 7 h 407"/>
                  <a:gd name="T52" fmla="*/ 13 w 203"/>
                  <a:gd name="T53" fmla="*/ 7 h 407"/>
                  <a:gd name="T54" fmla="*/ 19 w 203"/>
                  <a:gd name="T55" fmla="*/ 3 h 407"/>
                  <a:gd name="T56" fmla="*/ 25 w 203"/>
                  <a:gd name="T57" fmla="*/ 1 h 407"/>
                  <a:gd name="T58" fmla="*/ 31 w 203"/>
                  <a:gd name="T59" fmla="*/ 0 h 407"/>
                  <a:gd name="T60" fmla="*/ 37 w 203"/>
                  <a:gd name="T61" fmla="*/ 0 h 407"/>
                  <a:gd name="T62" fmla="*/ 44 w 203"/>
                  <a:gd name="T63" fmla="*/ 1 h 407"/>
                  <a:gd name="T64" fmla="*/ 49 w 203"/>
                  <a:gd name="T65" fmla="*/ 4 h 407"/>
                  <a:gd name="T66" fmla="*/ 55 w 203"/>
                  <a:gd name="T67" fmla="*/ 7 h 407"/>
                  <a:gd name="T68" fmla="*/ 59 w 203"/>
                  <a:gd name="T69" fmla="*/ 12 h 407"/>
                  <a:gd name="T70" fmla="*/ 196 w 203"/>
                  <a:gd name="T71" fmla="*/ 183 h 407"/>
                  <a:gd name="T72" fmla="*/ 196 w 203"/>
                  <a:gd name="T73" fmla="*/ 183 h 407"/>
                  <a:gd name="T74" fmla="*/ 199 w 203"/>
                  <a:gd name="T75" fmla="*/ 187 h 407"/>
                  <a:gd name="T76" fmla="*/ 201 w 203"/>
                  <a:gd name="T77" fmla="*/ 192 h 407"/>
                  <a:gd name="T78" fmla="*/ 203 w 203"/>
                  <a:gd name="T79" fmla="*/ 198 h 407"/>
                  <a:gd name="T80" fmla="*/ 203 w 203"/>
                  <a:gd name="T81" fmla="*/ 204 h 407"/>
                  <a:gd name="T82" fmla="*/ 203 w 203"/>
                  <a:gd name="T83" fmla="*/ 209 h 407"/>
                  <a:gd name="T84" fmla="*/ 201 w 203"/>
                  <a:gd name="T85" fmla="*/ 214 h 407"/>
                  <a:gd name="T86" fmla="*/ 199 w 203"/>
                  <a:gd name="T87" fmla="*/ 219 h 407"/>
                  <a:gd name="T88" fmla="*/ 196 w 203"/>
                  <a:gd name="T89" fmla="*/ 224 h 407"/>
                  <a:gd name="T90" fmla="*/ 59 w 203"/>
                  <a:gd name="T91" fmla="*/ 394 h 407"/>
                  <a:gd name="T92" fmla="*/ 59 w 203"/>
                  <a:gd name="T93" fmla="*/ 394 h 407"/>
                  <a:gd name="T94" fmla="*/ 54 w 203"/>
                  <a:gd name="T95" fmla="*/ 400 h 407"/>
                  <a:gd name="T96" fmla="*/ 48 w 203"/>
                  <a:gd name="T97" fmla="*/ 404 h 407"/>
                  <a:gd name="T98" fmla="*/ 41 w 203"/>
                  <a:gd name="T99" fmla="*/ 406 h 407"/>
                  <a:gd name="T100" fmla="*/ 33 w 203"/>
                  <a:gd name="T101" fmla="*/ 407 h 407"/>
                  <a:gd name="T102" fmla="*/ 33 w 203"/>
                  <a:gd name="T103" fmla="*/ 40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3" h="407">
                    <a:moveTo>
                      <a:pt x="33" y="407"/>
                    </a:moveTo>
                    <a:lnTo>
                      <a:pt x="33" y="407"/>
                    </a:lnTo>
                    <a:lnTo>
                      <a:pt x="28" y="407"/>
                    </a:lnTo>
                    <a:lnTo>
                      <a:pt x="23" y="405"/>
                    </a:lnTo>
                    <a:lnTo>
                      <a:pt x="18" y="403"/>
                    </a:lnTo>
                    <a:lnTo>
                      <a:pt x="13" y="400"/>
                    </a:lnTo>
                    <a:lnTo>
                      <a:pt x="13" y="400"/>
                    </a:lnTo>
                    <a:lnTo>
                      <a:pt x="8" y="395"/>
                    </a:lnTo>
                    <a:lnTo>
                      <a:pt x="4" y="389"/>
                    </a:lnTo>
                    <a:lnTo>
                      <a:pt x="2" y="384"/>
                    </a:lnTo>
                    <a:lnTo>
                      <a:pt x="0" y="378"/>
                    </a:lnTo>
                    <a:lnTo>
                      <a:pt x="0" y="372"/>
                    </a:lnTo>
                    <a:lnTo>
                      <a:pt x="1" y="365"/>
                    </a:lnTo>
                    <a:lnTo>
                      <a:pt x="4" y="359"/>
                    </a:lnTo>
                    <a:lnTo>
                      <a:pt x="7" y="353"/>
                    </a:lnTo>
                    <a:lnTo>
                      <a:pt x="127" y="20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4" y="48"/>
                    </a:lnTo>
                    <a:lnTo>
                      <a:pt x="1" y="41"/>
                    </a:lnTo>
                    <a:lnTo>
                      <a:pt x="0" y="35"/>
                    </a:lnTo>
                    <a:lnTo>
                      <a:pt x="0" y="29"/>
                    </a:lnTo>
                    <a:lnTo>
                      <a:pt x="2" y="23"/>
                    </a:lnTo>
                    <a:lnTo>
                      <a:pt x="4" y="17"/>
                    </a:lnTo>
                    <a:lnTo>
                      <a:pt x="8" y="1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9" y="3"/>
                    </a:lnTo>
                    <a:lnTo>
                      <a:pt x="25" y="1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4" y="1"/>
                    </a:lnTo>
                    <a:lnTo>
                      <a:pt x="49" y="4"/>
                    </a:lnTo>
                    <a:lnTo>
                      <a:pt x="55" y="7"/>
                    </a:lnTo>
                    <a:lnTo>
                      <a:pt x="59" y="12"/>
                    </a:lnTo>
                    <a:lnTo>
                      <a:pt x="196" y="183"/>
                    </a:lnTo>
                    <a:lnTo>
                      <a:pt x="196" y="183"/>
                    </a:lnTo>
                    <a:lnTo>
                      <a:pt x="199" y="187"/>
                    </a:lnTo>
                    <a:lnTo>
                      <a:pt x="201" y="192"/>
                    </a:lnTo>
                    <a:lnTo>
                      <a:pt x="203" y="198"/>
                    </a:lnTo>
                    <a:lnTo>
                      <a:pt x="203" y="204"/>
                    </a:lnTo>
                    <a:lnTo>
                      <a:pt x="203" y="209"/>
                    </a:lnTo>
                    <a:lnTo>
                      <a:pt x="201" y="214"/>
                    </a:lnTo>
                    <a:lnTo>
                      <a:pt x="199" y="219"/>
                    </a:lnTo>
                    <a:lnTo>
                      <a:pt x="196" y="224"/>
                    </a:lnTo>
                    <a:lnTo>
                      <a:pt x="59" y="394"/>
                    </a:lnTo>
                    <a:lnTo>
                      <a:pt x="59" y="394"/>
                    </a:lnTo>
                    <a:lnTo>
                      <a:pt x="54" y="400"/>
                    </a:lnTo>
                    <a:lnTo>
                      <a:pt x="48" y="404"/>
                    </a:lnTo>
                    <a:lnTo>
                      <a:pt x="41" y="406"/>
                    </a:lnTo>
                    <a:lnTo>
                      <a:pt x="33" y="407"/>
                    </a:lnTo>
                    <a:lnTo>
                      <a:pt x="33" y="4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345">
                <a:extLst>
                  <a:ext uri="{FF2B5EF4-FFF2-40B4-BE49-F238E27FC236}">
                    <a16:creationId xmlns:a16="http://schemas.microsoft.com/office/drawing/2014/main" xmlns="" id="{F91AB7FA-0142-4500-88FB-A2C2B5B83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325" y="773113"/>
                <a:ext cx="74613" cy="15875"/>
              </a:xfrm>
              <a:custGeom>
                <a:avLst/>
                <a:gdLst>
                  <a:gd name="T0" fmla="*/ 298 w 331"/>
                  <a:gd name="T1" fmla="*/ 65 h 65"/>
                  <a:gd name="T2" fmla="*/ 33 w 331"/>
                  <a:gd name="T3" fmla="*/ 65 h 65"/>
                  <a:gd name="T4" fmla="*/ 33 w 331"/>
                  <a:gd name="T5" fmla="*/ 65 h 65"/>
                  <a:gd name="T6" fmla="*/ 26 w 331"/>
                  <a:gd name="T7" fmla="*/ 65 h 65"/>
                  <a:gd name="T8" fmla="*/ 20 w 331"/>
                  <a:gd name="T9" fmla="*/ 63 h 65"/>
                  <a:gd name="T10" fmla="*/ 14 w 331"/>
                  <a:gd name="T11" fmla="*/ 60 h 65"/>
                  <a:gd name="T12" fmla="*/ 9 w 331"/>
                  <a:gd name="T13" fmla="*/ 56 h 65"/>
                  <a:gd name="T14" fmla="*/ 5 w 331"/>
                  <a:gd name="T15" fmla="*/ 50 h 65"/>
                  <a:gd name="T16" fmla="*/ 2 w 331"/>
                  <a:gd name="T17" fmla="*/ 45 h 65"/>
                  <a:gd name="T18" fmla="*/ 0 w 331"/>
                  <a:gd name="T19" fmla="*/ 39 h 65"/>
                  <a:gd name="T20" fmla="*/ 0 w 331"/>
                  <a:gd name="T21" fmla="*/ 33 h 65"/>
                  <a:gd name="T22" fmla="*/ 0 w 331"/>
                  <a:gd name="T23" fmla="*/ 33 h 65"/>
                  <a:gd name="T24" fmla="*/ 0 w 331"/>
                  <a:gd name="T25" fmla="*/ 26 h 65"/>
                  <a:gd name="T26" fmla="*/ 2 w 331"/>
                  <a:gd name="T27" fmla="*/ 19 h 65"/>
                  <a:gd name="T28" fmla="*/ 5 w 331"/>
                  <a:gd name="T29" fmla="*/ 14 h 65"/>
                  <a:gd name="T30" fmla="*/ 9 w 331"/>
                  <a:gd name="T31" fmla="*/ 9 h 65"/>
                  <a:gd name="T32" fmla="*/ 14 w 331"/>
                  <a:gd name="T33" fmla="*/ 5 h 65"/>
                  <a:gd name="T34" fmla="*/ 20 w 331"/>
                  <a:gd name="T35" fmla="*/ 2 h 65"/>
                  <a:gd name="T36" fmla="*/ 26 w 331"/>
                  <a:gd name="T37" fmla="*/ 0 h 65"/>
                  <a:gd name="T38" fmla="*/ 33 w 331"/>
                  <a:gd name="T39" fmla="*/ 0 h 65"/>
                  <a:gd name="T40" fmla="*/ 298 w 331"/>
                  <a:gd name="T41" fmla="*/ 0 h 65"/>
                  <a:gd name="T42" fmla="*/ 298 w 331"/>
                  <a:gd name="T43" fmla="*/ 0 h 65"/>
                  <a:gd name="T44" fmla="*/ 304 w 331"/>
                  <a:gd name="T45" fmla="*/ 0 h 65"/>
                  <a:gd name="T46" fmla="*/ 310 w 331"/>
                  <a:gd name="T47" fmla="*/ 2 h 65"/>
                  <a:gd name="T48" fmla="*/ 317 w 331"/>
                  <a:gd name="T49" fmla="*/ 5 h 65"/>
                  <a:gd name="T50" fmla="*/ 322 w 331"/>
                  <a:gd name="T51" fmla="*/ 9 h 65"/>
                  <a:gd name="T52" fmla="*/ 326 w 331"/>
                  <a:gd name="T53" fmla="*/ 14 h 65"/>
                  <a:gd name="T54" fmla="*/ 328 w 331"/>
                  <a:gd name="T55" fmla="*/ 19 h 65"/>
                  <a:gd name="T56" fmla="*/ 330 w 331"/>
                  <a:gd name="T57" fmla="*/ 26 h 65"/>
                  <a:gd name="T58" fmla="*/ 331 w 331"/>
                  <a:gd name="T59" fmla="*/ 33 h 65"/>
                  <a:gd name="T60" fmla="*/ 331 w 331"/>
                  <a:gd name="T61" fmla="*/ 33 h 65"/>
                  <a:gd name="T62" fmla="*/ 330 w 331"/>
                  <a:gd name="T63" fmla="*/ 39 h 65"/>
                  <a:gd name="T64" fmla="*/ 328 w 331"/>
                  <a:gd name="T65" fmla="*/ 45 h 65"/>
                  <a:gd name="T66" fmla="*/ 326 w 331"/>
                  <a:gd name="T67" fmla="*/ 50 h 65"/>
                  <a:gd name="T68" fmla="*/ 322 w 331"/>
                  <a:gd name="T69" fmla="*/ 56 h 65"/>
                  <a:gd name="T70" fmla="*/ 317 w 331"/>
                  <a:gd name="T71" fmla="*/ 60 h 65"/>
                  <a:gd name="T72" fmla="*/ 310 w 331"/>
                  <a:gd name="T73" fmla="*/ 63 h 65"/>
                  <a:gd name="T74" fmla="*/ 304 w 331"/>
                  <a:gd name="T75" fmla="*/ 65 h 65"/>
                  <a:gd name="T76" fmla="*/ 298 w 331"/>
                  <a:gd name="T77" fmla="*/ 65 h 65"/>
                  <a:gd name="T78" fmla="*/ 298 w 331"/>
                  <a:gd name="T7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1" h="65">
                    <a:moveTo>
                      <a:pt x="298" y="65"/>
                    </a:moveTo>
                    <a:lnTo>
                      <a:pt x="33" y="65"/>
                    </a:lnTo>
                    <a:lnTo>
                      <a:pt x="33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60"/>
                    </a:lnTo>
                    <a:lnTo>
                      <a:pt x="9" y="56"/>
                    </a:lnTo>
                    <a:lnTo>
                      <a:pt x="5" y="50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6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304" y="0"/>
                    </a:lnTo>
                    <a:lnTo>
                      <a:pt x="310" y="2"/>
                    </a:lnTo>
                    <a:lnTo>
                      <a:pt x="317" y="5"/>
                    </a:lnTo>
                    <a:lnTo>
                      <a:pt x="322" y="9"/>
                    </a:lnTo>
                    <a:lnTo>
                      <a:pt x="326" y="14"/>
                    </a:lnTo>
                    <a:lnTo>
                      <a:pt x="328" y="19"/>
                    </a:lnTo>
                    <a:lnTo>
                      <a:pt x="330" y="26"/>
                    </a:lnTo>
                    <a:lnTo>
                      <a:pt x="331" y="33"/>
                    </a:lnTo>
                    <a:lnTo>
                      <a:pt x="331" y="33"/>
                    </a:lnTo>
                    <a:lnTo>
                      <a:pt x="330" y="39"/>
                    </a:lnTo>
                    <a:lnTo>
                      <a:pt x="328" y="45"/>
                    </a:lnTo>
                    <a:lnTo>
                      <a:pt x="326" y="50"/>
                    </a:lnTo>
                    <a:lnTo>
                      <a:pt x="322" y="56"/>
                    </a:lnTo>
                    <a:lnTo>
                      <a:pt x="317" y="60"/>
                    </a:lnTo>
                    <a:lnTo>
                      <a:pt x="310" y="63"/>
                    </a:lnTo>
                    <a:lnTo>
                      <a:pt x="304" y="65"/>
                    </a:lnTo>
                    <a:lnTo>
                      <a:pt x="298" y="65"/>
                    </a:lnTo>
                    <a:lnTo>
                      <a:pt x="29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346">
                <a:extLst>
                  <a:ext uri="{FF2B5EF4-FFF2-40B4-BE49-F238E27FC236}">
                    <a16:creationId xmlns:a16="http://schemas.microsoft.com/office/drawing/2014/main" xmlns="" id="{95A380EA-20A2-4D1E-87B7-ACE48E5A6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325" y="990601"/>
                <a:ext cx="46038" cy="92075"/>
              </a:xfrm>
              <a:custGeom>
                <a:avLst/>
                <a:gdLst>
                  <a:gd name="T0" fmla="*/ 170 w 202"/>
                  <a:gd name="T1" fmla="*/ 408 h 408"/>
                  <a:gd name="T2" fmla="*/ 170 w 202"/>
                  <a:gd name="T3" fmla="*/ 408 h 408"/>
                  <a:gd name="T4" fmla="*/ 162 w 202"/>
                  <a:gd name="T5" fmla="*/ 407 h 408"/>
                  <a:gd name="T6" fmla="*/ 155 w 202"/>
                  <a:gd name="T7" fmla="*/ 404 h 408"/>
                  <a:gd name="T8" fmla="*/ 149 w 202"/>
                  <a:gd name="T9" fmla="*/ 401 h 408"/>
                  <a:gd name="T10" fmla="*/ 144 w 202"/>
                  <a:gd name="T11" fmla="*/ 396 h 408"/>
                  <a:gd name="T12" fmla="*/ 7 w 202"/>
                  <a:gd name="T13" fmla="*/ 225 h 408"/>
                  <a:gd name="T14" fmla="*/ 7 w 202"/>
                  <a:gd name="T15" fmla="*/ 225 h 408"/>
                  <a:gd name="T16" fmla="*/ 4 w 202"/>
                  <a:gd name="T17" fmla="*/ 220 h 408"/>
                  <a:gd name="T18" fmla="*/ 2 w 202"/>
                  <a:gd name="T19" fmla="*/ 214 h 408"/>
                  <a:gd name="T20" fmla="*/ 0 w 202"/>
                  <a:gd name="T21" fmla="*/ 209 h 408"/>
                  <a:gd name="T22" fmla="*/ 0 w 202"/>
                  <a:gd name="T23" fmla="*/ 204 h 408"/>
                  <a:gd name="T24" fmla="*/ 0 w 202"/>
                  <a:gd name="T25" fmla="*/ 199 h 408"/>
                  <a:gd name="T26" fmla="*/ 1 w 202"/>
                  <a:gd name="T27" fmla="*/ 193 h 408"/>
                  <a:gd name="T28" fmla="*/ 4 w 202"/>
                  <a:gd name="T29" fmla="*/ 188 h 408"/>
                  <a:gd name="T30" fmla="*/ 7 w 202"/>
                  <a:gd name="T31" fmla="*/ 183 h 408"/>
                  <a:gd name="T32" fmla="*/ 144 w 202"/>
                  <a:gd name="T33" fmla="*/ 13 h 408"/>
                  <a:gd name="T34" fmla="*/ 144 w 202"/>
                  <a:gd name="T35" fmla="*/ 13 h 408"/>
                  <a:gd name="T36" fmla="*/ 148 w 202"/>
                  <a:gd name="T37" fmla="*/ 7 h 408"/>
                  <a:gd name="T38" fmla="*/ 153 w 202"/>
                  <a:gd name="T39" fmla="*/ 4 h 408"/>
                  <a:gd name="T40" fmla="*/ 159 w 202"/>
                  <a:gd name="T41" fmla="*/ 2 h 408"/>
                  <a:gd name="T42" fmla="*/ 165 w 202"/>
                  <a:gd name="T43" fmla="*/ 0 h 408"/>
                  <a:gd name="T44" fmla="*/ 172 w 202"/>
                  <a:gd name="T45" fmla="*/ 0 h 408"/>
                  <a:gd name="T46" fmla="*/ 178 w 202"/>
                  <a:gd name="T47" fmla="*/ 1 h 408"/>
                  <a:gd name="T48" fmla="*/ 184 w 202"/>
                  <a:gd name="T49" fmla="*/ 4 h 408"/>
                  <a:gd name="T50" fmla="*/ 189 w 202"/>
                  <a:gd name="T51" fmla="*/ 7 h 408"/>
                  <a:gd name="T52" fmla="*/ 189 w 202"/>
                  <a:gd name="T53" fmla="*/ 7 h 408"/>
                  <a:gd name="T54" fmla="*/ 194 w 202"/>
                  <a:gd name="T55" fmla="*/ 13 h 408"/>
                  <a:gd name="T56" fmla="*/ 199 w 202"/>
                  <a:gd name="T57" fmla="*/ 18 h 408"/>
                  <a:gd name="T58" fmla="*/ 201 w 202"/>
                  <a:gd name="T59" fmla="*/ 24 h 408"/>
                  <a:gd name="T60" fmla="*/ 202 w 202"/>
                  <a:gd name="T61" fmla="*/ 30 h 408"/>
                  <a:gd name="T62" fmla="*/ 202 w 202"/>
                  <a:gd name="T63" fmla="*/ 36 h 408"/>
                  <a:gd name="T64" fmla="*/ 201 w 202"/>
                  <a:gd name="T65" fmla="*/ 43 h 408"/>
                  <a:gd name="T66" fmla="*/ 199 w 202"/>
                  <a:gd name="T67" fmla="*/ 49 h 408"/>
                  <a:gd name="T68" fmla="*/ 194 w 202"/>
                  <a:gd name="T69" fmla="*/ 54 h 408"/>
                  <a:gd name="T70" fmla="*/ 75 w 202"/>
                  <a:gd name="T71" fmla="*/ 204 h 408"/>
                  <a:gd name="T72" fmla="*/ 194 w 202"/>
                  <a:gd name="T73" fmla="*/ 354 h 408"/>
                  <a:gd name="T74" fmla="*/ 194 w 202"/>
                  <a:gd name="T75" fmla="*/ 354 h 408"/>
                  <a:gd name="T76" fmla="*/ 199 w 202"/>
                  <a:gd name="T77" fmla="*/ 359 h 408"/>
                  <a:gd name="T78" fmla="*/ 201 w 202"/>
                  <a:gd name="T79" fmla="*/ 366 h 408"/>
                  <a:gd name="T80" fmla="*/ 202 w 202"/>
                  <a:gd name="T81" fmla="*/ 372 h 408"/>
                  <a:gd name="T82" fmla="*/ 202 w 202"/>
                  <a:gd name="T83" fmla="*/ 378 h 408"/>
                  <a:gd name="T84" fmla="*/ 201 w 202"/>
                  <a:gd name="T85" fmla="*/ 384 h 408"/>
                  <a:gd name="T86" fmla="*/ 199 w 202"/>
                  <a:gd name="T87" fmla="*/ 390 h 408"/>
                  <a:gd name="T88" fmla="*/ 194 w 202"/>
                  <a:gd name="T89" fmla="*/ 396 h 408"/>
                  <a:gd name="T90" fmla="*/ 189 w 202"/>
                  <a:gd name="T91" fmla="*/ 400 h 408"/>
                  <a:gd name="T92" fmla="*/ 189 w 202"/>
                  <a:gd name="T93" fmla="*/ 400 h 408"/>
                  <a:gd name="T94" fmla="*/ 185 w 202"/>
                  <a:gd name="T95" fmla="*/ 404 h 408"/>
                  <a:gd name="T96" fmla="*/ 180 w 202"/>
                  <a:gd name="T97" fmla="*/ 406 h 408"/>
                  <a:gd name="T98" fmla="*/ 175 w 202"/>
                  <a:gd name="T99" fmla="*/ 407 h 408"/>
                  <a:gd name="T100" fmla="*/ 170 w 202"/>
                  <a:gd name="T101" fmla="*/ 408 h 408"/>
                  <a:gd name="T102" fmla="*/ 170 w 202"/>
                  <a:gd name="T103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" h="408">
                    <a:moveTo>
                      <a:pt x="170" y="408"/>
                    </a:moveTo>
                    <a:lnTo>
                      <a:pt x="170" y="408"/>
                    </a:lnTo>
                    <a:lnTo>
                      <a:pt x="162" y="407"/>
                    </a:lnTo>
                    <a:lnTo>
                      <a:pt x="155" y="404"/>
                    </a:lnTo>
                    <a:lnTo>
                      <a:pt x="149" y="401"/>
                    </a:lnTo>
                    <a:lnTo>
                      <a:pt x="144" y="396"/>
                    </a:lnTo>
                    <a:lnTo>
                      <a:pt x="7" y="225"/>
                    </a:lnTo>
                    <a:lnTo>
                      <a:pt x="7" y="225"/>
                    </a:lnTo>
                    <a:lnTo>
                      <a:pt x="4" y="220"/>
                    </a:lnTo>
                    <a:lnTo>
                      <a:pt x="2" y="214"/>
                    </a:lnTo>
                    <a:lnTo>
                      <a:pt x="0" y="209"/>
                    </a:lnTo>
                    <a:lnTo>
                      <a:pt x="0" y="204"/>
                    </a:lnTo>
                    <a:lnTo>
                      <a:pt x="0" y="199"/>
                    </a:lnTo>
                    <a:lnTo>
                      <a:pt x="1" y="193"/>
                    </a:lnTo>
                    <a:lnTo>
                      <a:pt x="4" y="188"/>
                    </a:lnTo>
                    <a:lnTo>
                      <a:pt x="7" y="183"/>
                    </a:lnTo>
                    <a:lnTo>
                      <a:pt x="144" y="13"/>
                    </a:lnTo>
                    <a:lnTo>
                      <a:pt x="144" y="13"/>
                    </a:lnTo>
                    <a:lnTo>
                      <a:pt x="148" y="7"/>
                    </a:lnTo>
                    <a:lnTo>
                      <a:pt x="153" y="4"/>
                    </a:lnTo>
                    <a:lnTo>
                      <a:pt x="159" y="2"/>
                    </a:lnTo>
                    <a:lnTo>
                      <a:pt x="165" y="0"/>
                    </a:lnTo>
                    <a:lnTo>
                      <a:pt x="172" y="0"/>
                    </a:lnTo>
                    <a:lnTo>
                      <a:pt x="178" y="1"/>
                    </a:lnTo>
                    <a:lnTo>
                      <a:pt x="184" y="4"/>
                    </a:lnTo>
                    <a:lnTo>
                      <a:pt x="189" y="7"/>
                    </a:lnTo>
                    <a:lnTo>
                      <a:pt x="189" y="7"/>
                    </a:lnTo>
                    <a:lnTo>
                      <a:pt x="194" y="13"/>
                    </a:lnTo>
                    <a:lnTo>
                      <a:pt x="199" y="18"/>
                    </a:lnTo>
                    <a:lnTo>
                      <a:pt x="201" y="24"/>
                    </a:lnTo>
                    <a:lnTo>
                      <a:pt x="202" y="30"/>
                    </a:lnTo>
                    <a:lnTo>
                      <a:pt x="202" y="36"/>
                    </a:lnTo>
                    <a:lnTo>
                      <a:pt x="201" y="43"/>
                    </a:lnTo>
                    <a:lnTo>
                      <a:pt x="199" y="49"/>
                    </a:lnTo>
                    <a:lnTo>
                      <a:pt x="194" y="54"/>
                    </a:lnTo>
                    <a:lnTo>
                      <a:pt x="75" y="204"/>
                    </a:lnTo>
                    <a:lnTo>
                      <a:pt x="194" y="354"/>
                    </a:lnTo>
                    <a:lnTo>
                      <a:pt x="194" y="354"/>
                    </a:lnTo>
                    <a:lnTo>
                      <a:pt x="199" y="359"/>
                    </a:lnTo>
                    <a:lnTo>
                      <a:pt x="201" y="366"/>
                    </a:lnTo>
                    <a:lnTo>
                      <a:pt x="202" y="372"/>
                    </a:lnTo>
                    <a:lnTo>
                      <a:pt x="202" y="378"/>
                    </a:lnTo>
                    <a:lnTo>
                      <a:pt x="201" y="384"/>
                    </a:lnTo>
                    <a:lnTo>
                      <a:pt x="199" y="390"/>
                    </a:lnTo>
                    <a:lnTo>
                      <a:pt x="194" y="396"/>
                    </a:lnTo>
                    <a:lnTo>
                      <a:pt x="189" y="400"/>
                    </a:lnTo>
                    <a:lnTo>
                      <a:pt x="189" y="400"/>
                    </a:lnTo>
                    <a:lnTo>
                      <a:pt x="185" y="404"/>
                    </a:lnTo>
                    <a:lnTo>
                      <a:pt x="180" y="406"/>
                    </a:lnTo>
                    <a:lnTo>
                      <a:pt x="175" y="407"/>
                    </a:lnTo>
                    <a:lnTo>
                      <a:pt x="170" y="408"/>
                    </a:lnTo>
                    <a:lnTo>
                      <a:pt x="170" y="4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347">
                <a:extLst>
                  <a:ext uri="{FF2B5EF4-FFF2-40B4-BE49-F238E27FC236}">
                    <a16:creationId xmlns:a16="http://schemas.microsoft.com/office/drawing/2014/main" xmlns="" id="{C32E4BCC-A21C-41CA-B96E-ED1C5C0EA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325" y="1028701"/>
                <a:ext cx="74613" cy="14288"/>
              </a:xfrm>
              <a:custGeom>
                <a:avLst/>
                <a:gdLst>
                  <a:gd name="T0" fmla="*/ 298 w 331"/>
                  <a:gd name="T1" fmla="*/ 66 h 66"/>
                  <a:gd name="T2" fmla="*/ 33 w 331"/>
                  <a:gd name="T3" fmla="*/ 66 h 66"/>
                  <a:gd name="T4" fmla="*/ 33 w 331"/>
                  <a:gd name="T5" fmla="*/ 66 h 66"/>
                  <a:gd name="T6" fmla="*/ 26 w 331"/>
                  <a:gd name="T7" fmla="*/ 65 h 66"/>
                  <a:gd name="T8" fmla="*/ 20 w 331"/>
                  <a:gd name="T9" fmla="*/ 63 h 66"/>
                  <a:gd name="T10" fmla="*/ 14 w 331"/>
                  <a:gd name="T11" fmla="*/ 60 h 66"/>
                  <a:gd name="T12" fmla="*/ 9 w 331"/>
                  <a:gd name="T13" fmla="*/ 56 h 66"/>
                  <a:gd name="T14" fmla="*/ 5 w 331"/>
                  <a:gd name="T15" fmla="*/ 52 h 66"/>
                  <a:gd name="T16" fmla="*/ 2 w 331"/>
                  <a:gd name="T17" fmla="*/ 45 h 66"/>
                  <a:gd name="T18" fmla="*/ 0 w 331"/>
                  <a:gd name="T19" fmla="*/ 39 h 66"/>
                  <a:gd name="T20" fmla="*/ 0 w 331"/>
                  <a:gd name="T21" fmla="*/ 33 h 66"/>
                  <a:gd name="T22" fmla="*/ 0 w 331"/>
                  <a:gd name="T23" fmla="*/ 33 h 66"/>
                  <a:gd name="T24" fmla="*/ 0 w 331"/>
                  <a:gd name="T25" fmla="*/ 26 h 66"/>
                  <a:gd name="T26" fmla="*/ 2 w 331"/>
                  <a:gd name="T27" fmla="*/ 20 h 66"/>
                  <a:gd name="T28" fmla="*/ 5 w 331"/>
                  <a:gd name="T29" fmla="*/ 14 h 66"/>
                  <a:gd name="T30" fmla="*/ 9 w 331"/>
                  <a:gd name="T31" fmla="*/ 9 h 66"/>
                  <a:gd name="T32" fmla="*/ 14 w 331"/>
                  <a:gd name="T33" fmla="*/ 5 h 66"/>
                  <a:gd name="T34" fmla="*/ 20 w 331"/>
                  <a:gd name="T35" fmla="*/ 2 h 66"/>
                  <a:gd name="T36" fmla="*/ 26 w 331"/>
                  <a:gd name="T37" fmla="*/ 1 h 66"/>
                  <a:gd name="T38" fmla="*/ 33 w 331"/>
                  <a:gd name="T39" fmla="*/ 0 h 66"/>
                  <a:gd name="T40" fmla="*/ 298 w 331"/>
                  <a:gd name="T41" fmla="*/ 0 h 66"/>
                  <a:gd name="T42" fmla="*/ 298 w 331"/>
                  <a:gd name="T43" fmla="*/ 0 h 66"/>
                  <a:gd name="T44" fmla="*/ 304 w 331"/>
                  <a:gd name="T45" fmla="*/ 1 h 66"/>
                  <a:gd name="T46" fmla="*/ 310 w 331"/>
                  <a:gd name="T47" fmla="*/ 2 h 66"/>
                  <a:gd name="T48" fmla="*/ 317 w 331"/>
                  <a:gd name="T49" fmla="*/ 5 h 66"/>
                  <a:gd name="T50" fmla="*/ 322 w 331"/>
                  <a:gd name="T51" fmla="*/ 9 h 66"/>
                  <a:gd name="T52" fmla="*/ 326 w 331"/>
                  <a:gd name="T53" fmla="*/ 14 h 66"/>
                  <a:gd name="T54" fmla="*/ 328 w 331"/>
                  <a:gd name="T55" fmla="*/ 20 h 66"/>
                  <a:gd name="T56" fmla="*/ 330 w 331"/>
                  <a:gd name="T57" fmla="*/ 26 h 66"/>
                  <a:gd name="T58" fmla="*/ 331 w 331"/>
                  <a:gd name="T59" fmla="*/ 33 h 66"/>
                  <a:gd name="T60" fmla="*/ 331 w 331"/>
                  <a:gd name="T61" fmla="*/ 33 h 66"/>
                  <a:gd name="T62" fmla="*/ 330 w 331"/>
                  <a:gd name="T63" fmla="*/ 39 h 66"/>
                  <a:gd name="T64" fmla="*/ 328 w 331"/>
                  <a:gd name="T65" fmla="*/ 45 h 66"/>
                  <a:gd name="T66" fmla="*/ 326 w 331"/>
                  <a:gd name="T67" fmla="*/ 52 h 66"/>
                  <a:gd name="T68" fmla="*/ 322 w 331"/>
                  <a:gd name="T69" fmla="*/ 56 h 66"/>
                  <a:gd name="T70" fmla="*/ 317 w 331"/>
                  <a:gd name="T71" fmla="*/ 60 h 66"/>
                  <a:gd name="T72" fmla="*/ 310 w 331"/>
                  <a:gd name="T73" fmla="*/ 63 h 66"/>
                  <a:gd name="T74" fmla="*/ 304 w 331"/>
                  <a:gd name="T75" fmla="*/ 65 h 66"/>
                  <a:gd name="T76" fmla="*/ 298 w 331"/>
                  <a:gd name="T77" fmla="*/ 66 h 66"/>
                  <a:gd name="T78" fmla="*/ 298 w 331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1" h="66">
                    <a:moveTo>
                      <a:pt x="298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60"/>
                    </a:lnTo>
                    <a:lnTo>
                      <a:pt x="9" y="56"/>
                    </a:lnTo>
                    <a:lnTo>
                      <a:pt x="5" y="52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304" y="1"/>
                    </a:lnTo>
                    <a:lnTo>
                      <a:pt x="310" y="2"/>
                    </a:lnTo>
                    <a:lnTo>
                      <a:pt x="317" y="5"/>
                    </a:lnTo>
                    <a:lnTo>
                      <a:pt x="322" y="9"/>
                    </a:lnTo>
                    <a:lnTo>
                      <a:pt x="326" y="14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1" y="33"/>
                    </a:lnTo>
                    <a:lnTo>
                      <a:pt x="331" y="33"/>
                    </a:lnTo>
                    <a:lnTo>
                      <a:pt x="330" y="39"/>
                    </a:lnTo>
                    <a:lnTo>
                      <a:pt x="328" y="45"/>
                    </a:lnTo>
                    <a:lnTo>
                      <a:pt x="326" y="52"/>
                    </a:lnTo>
                    <a:lnTo>
                      <a:pt x="322" y="56"/>
                    </a:lnTo>
                    <a:lnTo>
                      <a:pt x="317" y="60"/>
                    </a:lnTo>
                    <a:lnTo>
                      <a:pt x="310" y="63"/>
                    </a:lnTo>
                    <a:lnTo>
                      <a:pt x="304" y="65"/>
                    </a:lnTo>
                    <a:lnTo>
                      <a:pt x="298" y="66"/>
                    </a:lnTo>
                    <a:lnTo>
                      <a:pt x="29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348">
                <a:extLst>
                  <a:ext uri="{FF2B5EF4-FFF2-40B4-BE49-F238E27FC236}">
                    <a16:creationId xmlns:a16="http://schemas.microsoft.com/office/drawing/2014/main" xmlns="" id="{656052AB-52DA-4092-8640-C835B92EF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0375" y="863601"/>
                <a:ext cx="53975" cy="93663"/>
              </a:xfrm>
              <a:custGeom>
                <a:avLst/>
                <a:gdLst>
                  <a:gd name="T0" fmla="*/ 94 w 237"/>
                  <a:gd name="T1" fmla="*/ 405 h 407"/>
                  <a:gd name="T2" fmla="*/ 53 w 237"/>
                  <a:gd name="T3" fmla="*/ 387 h 407"/>
                  <a:gd name="T4" fmla="*/ 20 w 237"/>
                  <a:gd name="T5" fmla="*/ 355 h 407"/>
                  <a:gd name="T6" fmla="*/ 2 w 237"/>
                  <a:gd name="T7" fmla="*/ 313 h 407"/>
                  <a:gd name="T8" fmla="*/ 1 w 237"/>
                  <a:gd name="T9" fmla="*/ 283 h 407"/>
                  <a:gd name="T10" fmla="*/ 14 w 237"/>
                  <a:gd name="T11" fmla="*/ 262 h 407"/>
                  <a:gd name="T12" fmla="*/ 33 w 237"/>
                  <a:gd name="T13" fmla="*/ 256 h 407"/>
                  <a:gd name="T14" fmla="*/ 57 w 237"/>
                  <a:gd name="T15" fmla="*/ 266 h 407"/>
                  <a:gd name="T16" fmla="*/ 66 w 237"/>
                  <a:gd name="T17" fmla="*/ 289 h 407"/>
                  <a:gd name="T18" fmla="*/ 75 w 237"/>
                  <a:gd name="T19" fmla="*/ 318 h 407"/>
                  <a:gd name="T20" fmla="*/ 107 w 237"/>
                  <a:gd name="T21" fmla="*/ 340 h 407"/>
                  <a:gd name="T22" fmla="*/ 138 w 237"/>
                  <a:gd name="T23" fmla="*/ 338 h 407"/>
                  <a:gd name="T24" fmla="*/ 166 w 237"/>
                  <a:gd name="T25" fmla="*/ 310 h 407"/>
                  <a:gd name="T26" fmla="*/ 169 w 237"/>
                  <a:gd name="T27" fmla="*/ 279 h 407"/>
                  <a:gd name="T28" fmla="*/ 148 w 237"/>
                  <a:gd name="T29" fmla="*/ 246 h 407"/>
                  <a:gd name="T30" fmla="*/ 118 w 237"/>
                  <a:gd name="T31" fmla="*/ 237 h 407"/>
                  <a:gd name="T32" fmla="*/ 72 w 237"/>
                  <a:gd name="T33" fmla="*/ 228 h 407"/>
                  <a:gd name="T34" fmla="*/ 35 w 237"/>
                  <a:gd name="T35" fmla="*/ 202 h 407"/>
                  <a:gd name="T36" fmla="*/ 9 w 237"/>
                  <a:gd name="T37" fmla="*/ 165 h 407"/>
                  <a:gd name="T38" fmla="*/ 0 w 237"/>
                  <a:gd name="T39" fmla="*/ 118 h 407"/>
                  <a:gd name="T40" fmla="*/ 5 w 237"/>
                  <a:gd name="T41" fmla="*/ 83 h 407"/>
                  <a:gd name="T42" fmla="*/ 27 w 237"/>
                  <a:gd name="T43" fmla="*/ 44 h 407"/>
                  <a:gd name="T44" fmla="*/ 62 w 237"/>
                  <a:gd name="T45" fmla="*/ 15 h 407"/>
                  <a:gd name="T46" fmla="*/ 106 w 237"/>
                  <a:gd name="T47" fmla="*/ 1 h 407"/>
                  <a:gd name="T48" fmla="*/ 142 w 237"/>
                  <a:gd name="T49" fmla="*/ 2 h 407"/>
                  <a:gd name="T50" fmla="*/ 184 w 237"/>
                  <a:gd name="T51" fmla="*/ 21 h 407"/>
                  <a:gd name="T52" fmla="*/ 216 w 237"/>
                  <a:gd name="T53" fmla="*/ 53 h 407"/>
                  <a:gd name="T54" fmla="*/ 234 w 237"/>
                  <a:gd name="T55" fmla="*/ 95 h 407"/>
                  <a:gd name="T56" fmla="*/ 236 w 237"/>
                  <a:gd name="T57" fmla="*/ 126 h 407"/>
                  <a:gd name="T58" fmla="*/ 222 w 237"/>
                  <a:gd name="T59" fmla="*/ 146 h 407"/>
                  <a:gd name="T60" fmla="*/ 204 w 237"/>
                  <a:gd name="T61" fmla="*/ 151 h 407"/>
                  <a:gd name="T62" fmla="*/ 180 w 237"/>
                  <a:gd name="T63" fmla="*/ 142 h 407"/>
                  <a:gd name="T64" fmla="*/ 171 w 237"/>
                  <a:gd name="T65" fmla="*/ 118 h 407"/>
                  <a:gd name="T66" fmla="*/ 161 w 237"/>
                  <a:gd name="T67" fmla="*/ 89 h 407"/>
                  <a:gd name="T68" fmla="*/ 129 w 237"/>
                  <a:gd name="T69" fmla="*/ 68 h 407"/>
                  <a:gd name="T70" fmla="*/ 98 w 237"/>
                  <a:gd name="T71" fmla="*/ 71 h 407"/>
                  <a:gd name="T72" fmla="*/ 70 w 237"/>
                  <a:gd name="T73" fmla="*/ 99 h 407"/>
                  <a:gd name="T74" fmla="*/ 67 w 237"/>
                  <a:gd name="T75" fmla="*/ 130 h 407"/>
                  <a:gd name="T76" fmla="*/ 89 w 237"/>
                  <a:gd name="T77" fmla="*/ 162 h 407"/>
                  <a:gd name="T78" fmla="*/ 118 w 237"/>
                  <a:gd name="T79" fmla="*/ 171 h 407"/>
                  <a:gd name="T80" fmla="*/ 164 w 237"/>
                  <a:gd name="T81" fmla="*/ 180 h 407"/>
                  <a:gd name="T82" fmla="*/ 202 w 237"/>
                  <a:gd name="T83" fmla="*/ 205 h 407"/>
                  <a:gd name="T84" fmla="*/ 227 w 237"/>
                  <a:gd name="T85" fmla="*/ 244 h 407"/>
                  <a:gd name="T86" fmla="*/ 237 w 237"/>
                  <a:gd name="T87" fmla="*/ 289 h 407"/>
                  <a:gd name="T88" fmla="*/ 232 w 237"/>
                  <a:gd name="T89" fmla="*/ 324 h 407"/>
                  <a:gd name="T90" fmla="*/ 210 w 237"/>
                  <a:gd name="T91" fmla="*/ 365 h 407"/>
                  <a:gd name="T92" fmla="*/ 175 w 237"/>
                  <a:gd name="T93" fmla="*/ 394 h 407"/>
                  <a:gd name="T94" fmla="*/ 130 w 237"/>
                  <a:gd name="T95" fmla="*/ 40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7" h="407">
                    <a:moveTo>
                      <a:pt x="118" y="407"/>
                    </a:moveTo>
                    <a:lnTo>
                      <a:pt x="118" y="407"/>
                    </a:lnTo>
                    <a:lnTo>
                      <a:pt x="106" y="407"/>
                    </a:lnTo>
                    <a:lnTo>
                      <a:pt x="94" y="405"/>
                    </a:lnTo>
                    <a:lnTo>
                      <a:pt x="84" y="402"/>
                    </a:lnTo>
                    <a:lnTo>
                      <a:pt x="72" y="398"/>
                    </a:lnTo>
                    <a:lnTo>
                      <a:pt x="62" y="394"/>
                    </a:lnTo>
                    <a:lnTo>
                      <a:pt x="53" y="387"/>
                    </a:lnTo>
                    <a:lnTo>
                      <a:pt x="43" y="380"/>
                    </a:lnTo>
                    <a:lnTo>
                      <a:pt x="35" y="373"/>
                    </a:lnTo>
                    <a:lnTo>
                      <a:pt x="27" y="365"/>
                    </a:lnTo>
                    <a:lnTo>
                      <a:pt x="20" y="355"/>
                    </a:lnTo>
                    <a:lnTo>
                      <a:pt x="14" y="346"/>
                    </a:lnTo>
                    <a:lnTo>
                      <a:pt x="9" y="336"/>
                    </a:lnTo>
                    <a:lnTo>
                      <a:pt x="5" y="324"/>
                    </a:lnTo>
                    <a:lnTo>
                      <a:pt x="2" y="313"/>
                    </a:lnTo>
                    <a:lnTo>
                      <a:pt x="1" y="302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1" y="283"/>
                    </a:lnTo>
                    <a:lnTo>
                      <a:pt x="3" y="277"/>
                    </a:lnTo>
                    <a:lnTo>
                      <a:pt x="6" y="271"/>
                    </a:lnTo>
                    <a:lnTo>
                      <a:pt x="9" y="266"/>
                    </a:lnTo>
                    <a:lnTo>
                      <a:pt x="14" y="262"/>
                    </a:lnTo>
                    <a:lnTo>
                      <a:pt x="20" y="259"/>
                    </a:lnTo>
                    <a:lnTo>
                      <a:pt x="27" y="257"/>
                    </a:lnTo>
                    <a:lnTo>
                      <a:pt x="33" y="256"/>
                    </a:lnTo>
                    <a:lnTo>
                      <a:pt x="33" y="256"/>
                    </a:lnTo>
                    <a:lnTo>
                      <a:pt x="40" y="257"/>
                    </a:lnTo>
                    <a:lnTo>
                      <a:pt x="46" y="259"/>
                    </a:lnTo>
                    <a:lnTo>
                      <a:pt x="52" y="262"/>
                    </a:lnTo>
                    <a:lnTo>
                      <a:pt x="57" y="266"/>
                    </a:lnTo>
                    <a:lnTo>
                      <a:pt x="61" y="271"/>
                    </a:lnTo>
                    <a:lnTo>
                      <a:pt x="64" y="277"/>
                    </a:lnTo>
                    <a:lnTo>
                      <a:pt x="65" y="283"/>
                    </a:lnTo>
                    <a:lnTo>
                      <a:pt x="66" y="289"/>
                    </a:lnTo>
                    <a:lnTo>
                      <a:pt x="66" y="289"/>
                    </a:lnTo>
                    <a:lnTo>
                      <a:pt x="67" y="299"/>
                    </a:lnTo>
                    <a:lnTo>
                      <a:pt x="70" y="310"/>
                    </a:lnTo>
                    <a:lnTo>
                      <a:pt x="75" y="318"/>
                    </a:lnTo>
                    <a:lnTo>
                      <a:pt x="82" y="326"/>
                    </a:lnTo>
                    <a:lnTo>
                      <a:pt x="89" y="333"/>
                    </a:lnTo>
                    <a:lnTo>
                      <a:pt x="98" y="338"/>
                    </a:lnTo>
                    <a:lnTo>
                      <a:pt x="107" y="340"/>
                    </a:lnTo>
                    <a:lnTo>
                      <a:pt x="118" y="342"/>
                    </a:lnTo>
                    <a:lnTo>
                      <a:pt x="118" y="342"/>
                    </a:lnTo>
                    <a:lnTo>
                      <a:pt x="129" y="340"/>
                    </a:lnTo>
                    <a:lnTo>
                      <a:pt x="138" y="338"/>
                    </a:lnTo>
                    <a:lnTo>
                      <a:pt x="148" y="333"/>
                    </a:lnTo>
                    <a:lnTo>
                      <a:pt x="155" y="326"/>
                    </a:lnTo>
                    <a:lnTo>
                      <a:pt x="161" y="318"/>
                    </a:lnTo>
                    <a:lnTo>
                      <a:pt x="166" y="310"/>
                    </a:lnTo>
                    <a:lnTo>
                      <a:pt x="169" y="299"/>
                    </a:lnTo>
                    <a:lnTo>
                      <a:pt x="171" y="289"/>
                    </a:lnTo>
                    <a:lnTo>
                      <a:pt x="171" y="289"/>
                    </a:lnTo>
                    <a:lnTo>
                      <a:pt x="169" y="279"/>
                    </a:lnTo>
                    <a:lnTo>
                      <a:pt x="166" y="269"/>
                    </a:lnTo>
                    <a:lnTo>
                      <a:pt x="161" y="260"/>
                    </a:lnTo>
                    <a:lnTo>
                      <a:pt x="155" y="253"/>
                    </a:lnTo>
                    <a:lnTo>
                      <a:pt x="148" y="246"/>
                    </a:lnTo>
                    <a:lnTo>
                      <a:pt x="138" y="242"/>
                    </a:lnTo>
                    <a:lnTo>
                      <a:pt x="129" y="238"/>
                    </a:lnTo>
                    <a:lnTo>
                      <a:pt x="118" y="237"/>
                    </a:lnTo>
                    <a:lnTo>
                      <a:pt x="118" y="237"/>
                    </a:lnTo>
                    <a:lnTo>
                      <a:pt x="106" y="236"/>
                    </a:lnTo>
                    <a:lnTo>
                      <a:pt x="94" y="234"/>
                    </a:lnTo>
                    <a:lnTo>
                      <a:pt x="84" y="232"/>
                    </a:lnTo>
                    <a:lnTo>
                      <a:pt x="72" y="228"/>
                    </a:lnTo>
                    <a:lnTo>
                      <a:pt x="62" y="223"/>
                    </a:lnTo>
                    <a:lnTo>
                      <a:pt x="53" y="217"/>
                    </a:lnTo>
                    <a:lnTo>
                      <a:pt x="43" y="210"/>
                    </a:lnTo>
                    <a:lnTo>
                      <a:pt x="35" y="202"/>
                    </a:lnTo>
                    <a:lnTo>
                      <a:pt x="27" y="194"/>
                    </a:lnTo>
                    <a:lnTo>
                      <a:pt x="20" y="185"/>
                    </a:lnTo>
                    <a:lnTo>
                      <a:pt x="14" y="175"/>
                    </a:lnTo>
                    <a:lnTo>
                      <a:pt x="9" y="165"/>
                    </a:lnTo>
                    <a:lnTo>
                      <a:pt x="5" y="154"/>
                    </a:lnTo>
                    <a:lnTo>
                      <a:pt x="2" y="142"/>
                    </a:lnTo>
                    <a:lnTo>
                      <a:pt x="1" y="131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1" y="107"/>
                    </a:lnTo>
                    <a:lnTo>
                      <a:pt x="2" y="95"/>
                    </a:lnTo>
                    <a:lnTo>
                      <a:pt x="5" y="83"/>
                    </a:lnTo>
                    <a:lnTo>
                      <a:pt x="9" y="73"/>
                    </a:lnTo>
                    <a:lnTo>
                      <a:pt x="14" y="62"/>
                    </a:lnTo>
                    <a:lnTo>
                      <a:pt x="20" y="53"/>
                    </a:lnTo>
                    <a:lnTo>
                      <a:pt x="27" y="44"/>
                    </a:lnTo>
                    <a:lnTo>
                      <a:pt x="35" y="36"/>
                    </a:lnTo>
                    <a:lnTo>
                      <a:pt x="43" y="27"/>
                    </a:lnTo>
                    <a:lnTo>
                      <a:pt x="53" y="21"/>
                    </a:lnTo>
                    <a:lnTo>
                      <a:pt x="62" y="15"/>
                    </a:lnTo>
                    <a:lnTo>
                      <a:pt x="72" y="10"/>
                    </a:lnTo>
                    <a:lnTo>
                      <a:pt x="84" y="6"/>
                    </a:lnTo>
                    <a:lnTo>
                      <a:pt x="94" y="2"/>
                    </a:lnTo>
                    <a:lnTo>
                      <a:pt x="106" y="1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30" y="1"/>
                    </a:lnTo>
                    <a:lnTo>
                      <a:pt x="142" y="2"/>
                    </a:lnTo>
                    <a:lnTo>
                      <a:pt x="153" y="6"/>
                    </a:lnTo>
                    <a:lnTo>
                      <a:pt x="164" y="10"/>
                    </a:lnTo>
                    <a:lnTo>
                      <a:pt x="175" y="15"/>
                    </a:lnTo>
                    <a:lnTo>
                      <a:pt x="184" y="21"/>
                    </a:lnTo>
                    <a:lnTo>
                      <a:pt x="193" y="27"/>
                    </a:lnTo>
                    <a:lnTo>
                      <a:pt x="202" y="36"/>
                    </a:lnTo>
                    <a:lnTo>
                      <a:pt x="210" y="44"/>
                    </a:lnTo>
                    <a:lnTo>
                      <a:pt x="216" y="53"/>
                    </a:lnTo>
                    <a:lnTo>
                      <a:pt x="222" y="62"/>
                    </a:lnTo>
                    <a:lnTo>
                      <a:pt x="227" y="73"/>
                    </a:lnTo>
                    <a:lnTo>
                      <a:pt x="232" y="83"/>
                    </a:lnTo>
                    <a:lnTo>
                      <a:pt x="234" y="95"/>
                    </a:lnTo>
                    <a:lnTo>
                      <a:pt x="236" y="107"/>
                    </a:lnTo>
                    <a:lnTo>
                      <a:pt x="237" y="118"/>
                    </a:lnTo>
                    <a:lnTo>
                      <a:pt x="237" y="118"/>
                    </a:lnTo>
                    <a:lnTo>
                      <a:pt x="236" y="126"/>
                    </a:lnTo>
                    <a:lnTo>
                      <a:pt x="234" y="132"/>
                    </a:lnTo>
                    <a:lnTo>
                      <a:pt x="231" y="137"/>
                    </a:lnTo>
                    <a:lnTo>
                      <a:pt x="226" y="142"/>
                    </a:lnTo>
                    <a:lnTo>
                      <a:pt x="222" y="146"/>
                    </a:lnTo>
                    <a:lnTo>
                      <a:pt x="216" y="149"/>
                    </a:lnTo>
                    <a:lnTo>
                      <a:pt x="210" y="151"/>
                    </a:lnTo>
                    <a:lnTo>
                      <a:pt x="204" y="151"/>
                    </a:lnTo>
                    <a:lnTo>
                      <a:pt x="204" y="151"/>
                    </a:lnTo>
                    <a:lnTo>
                      <a:pt x="196" y="151"/>
                    </a:lnTo>
                    <a:lnTo>
                      <a:pt x="190" y="149"/>
                    </a:lnTo>
                    <a:lnTo>
                      <a:pt x="185" y="146"/>
                    </a:lnTo>
                    <a:lnTo>
                      <a:pt x="180" y="142"/>
                    </a:lnTo>
                    <a:lnTo>
                      <a:pt x="176" y="137"/>
                    </a:lnTo>
                    <a:lnTo>
                      <a:pt x="173" y="132"/>
                    </a:lnTo>
                    <a:lnTo>
                      <a:pt x="171" y="126"/>
                    </a:lnTo>
                    <a:lnTo>
                      <a:pt x="171" y="118"/>
                    </a:lnTo>
                    <a:lnTo>
                      <a:pt x="171" y="118"/>
                    </a:lnTo>
                    <a:lnTo>
                      <a:pt x="169" y="108"/>
                    </a:lnTo>
                    <a:lnTo>
                      <a:pt x="166" y="99"/>
                    </a:lnTo>
                    <a:lnTo>
                      <a:pt x="161" y="89"/>
                    </a:lnTo>
                    <a:lnTo>
                      <a:pt x="155" y="82"/>
                    </a:lnTo>
                    <a:lnTo>
                      <a:pt x="148" y="76"/>
                    </a:lnTo>
                    <a:lnTo>
                      <a:pt x="138" y="71"/>
                    </a:lnTo>
                    <a:lnTo>
                      <a:pt x="129" y="68"/>
                    </a:lnTo>
                    <a:lnTo>
                      <a:pt x="118" y="67"/>
                    </a:lnTo>
                    <a:lnTo>
                      <a:pt x="118" y="67"/>
                    </a:lnTo>
                    <a:lnTo>
                      <a:pt x="107" y="68"/>
                    </a:lnTo>
                    <a:lnTo>
                      <a:pt x="98" y="71"/>
                    </a:lnTo>
                    <a:lnTo>
                      <a:pt x="89" y="76"/>
                    </a:lnTo>
                    <a:lnTo>
                      <a:pt x="82" y="82"/>
                    </a:lnTo>
                    <a:lnTo>
                      <a:pt x="75" y="89"/>
                    </a:lnTo>
                    <a:lnTo>
                      <a:pt x="70" y="99"/>
                    </a:lnTo>
                    <a:lnTo>
                      <a:pt x="67" y="108"/>
                    </a:lnTo>
                    <a:lnTo>
                      <a:pt x="66" y="118"/>
                    </a:lnTo>
                    <a:lnTo>
                      <a:pt x="66" y="118"/>
                    </a:lnTo>
                    <a:lnTo>
                      <a:pt x="67" y="130"/>
                    </a:lnTo>
                    <a:lnTo>
                      <a:pt x="70" y="139"/>
                    </a:lnTo>
                    <a:lnTo>
                      <a:pt x="75" y="148"/>
                    </a:lnTo>
                    <a:lnTo>
                      <a:pt x="82" y="156"/>
                    </a:lnTo>
                    <a:lnTo>
                      <a:pt x="89" y="162"/>
                    </a:lnTo>
                    <a:lnTo>
                      <a:pt x="98" y="167"/>
                    </a:lnTo>
                    <a:lnTo>
                      <a:pt x="107" y="170"/>
                    </a:lnTo>
                    <a:lnTo>
                      <a:pt x="118" y="171"/>
                    </a:lnTo>
                    <a:lnTo>
                      <a:pt x="118" y="171"/>
                    </a:lnTo>
                    <a:lnTo>
                      <a:pt x="130" y="171"/>
                    </a:lnTo>
                    <a:lnTo>
                      <a:pt x="142" y="173"/>
                    </a:lnTo>
                    <a:lnTo>
                      <a:pt x="153" y="176"/>
                    </a:lnTo>
                    <a:lnTo>
                      <a:pt x="164" y="180"/>
                    </a:lnTo>
                    <a:lnTo>
                      <a:pt x="175" y="186"/>
                    </a:lnTo>
                    <a:lnTo>
                      <a:pt x="184" y="191"/>
                    </a:lnTo>
                    <a:lnTo>
                      <a:pt x="193" y="198"/>
                    </a:lnTo>
                    <a:lnTo>
                      <a:pt x="202" y="205"/>
                    </a:lnTo>
                    <a:lnTo>
                      <a:pt x="210" y="214"/>
                    </a:lnTo>
                    <a:lnTo>
                      <a:pt x="216" y="223"/>
                    </a:lnTo>
                    <a:lnTo>
                      <a:pt x="222" y="233"/>
                    </a:lnTo>
                    <a:lnTo>
                      <a:pt x="227" y="244"/>
                    </a:lnTo>
                    <a:lnTo>
                      <a:pt x="232" y="254"/>
                    </a:lnTo>
                    <a:lnTo>
                      <a:pt x="234" y="265"/>
                    </a:lnTo>
                    <a:lnTo>
                      <a:pt x="236" y="277"/>
                    </a:lnTo>
                    <a:lnTo>
                      <a:pt x="237" y="289"/>
                    </a:lnTo>
                    <a:lnTo>
                      <a:pt x="237" y="289"/>
                    </a:lnTo>
                    <a:lnTo>
                      <a:pt x="236" y="302"/>
                    </a:lnTo>
                    <a:lnTo>
                      <a:pt x="234" y="313"/>
                    </a:lnTo>
                    <a:lnTo>
                      <a:pt x="232" y="324"/>
                    </a:lnTo>
                    <a:lnTo>
                      <a:pt x="227" y="336"/>
                    </a:lnTo>
                    <a:lnTo>
                      <a:pt x="222" y="346"/>
                    </a:lnTo>
                    <a:lnTo>
                      <a:pt x="216" y="355"/>
                    </a:lnTo>
                    <a:lnTo>
                      <a:pt x="210" y="365"/>
                    </a:lnTo>
                    <a:lnTo>
                      <a:pt x="202" y="373"/>
                    </a:lnTo>
                    <a:lnTo>
                      <a:pt x="193" y="380"/>
                    </a:lnTo>
                    <a:lnTo>
                      <a:pt x="184" y="387"/>
                    </a:lnTo>
                    <a:lnTo>
                      <a:pt x="175" y="394"/>
                    </a:lnTo>
                    <a:lnTo>
                      <a:pt x="164" y="398"/>
                    </a:lnTo>
                    <a:lnTo>
                      <a:pt x="153" y="402"/>
                    </a:lnTo>
                    <a:lnTo>
                      <a:pt x="142" y="405"/>
                    </a:lnTo>
                    <a:lnTo>
                      <a:pt x="130" y="407"/>
                    </a:lnTo>
                    <a:lnTo>
                      <a:pt x="118" y="407"/>
                    </a:lnTo>
                    <a:lnTo>
                      <a:pt x="118" y="4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49">
                <a:extLst>
                  <a:ext uri="{FF2B5EF4-FFF2-40B4-BE49-F238E27FC236}">
                    <a16:creationId xmlns:a16="http://schemas.microsoft.com/office/drawing/2014/main" xmlns="" id="{510D9805-A18D-47E1-99F3-6B8C7A650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425" y="849313"/>
                <a:ext cx="14288" cy="30163"/>
              </a:xfrm>
              <a:custGeom>
                <a:avLst/>
                <a:gdLst>
                  <a:gd name="T0" fmla="*/ 33 w 66"/>
                  <a:gd name="T1" fmla="*/ 136 h 136"/>
                  <a:gd name="T2" fmla="*/ 33 w 66"/>
                  <a:gd name="T3" fmla="*/ 136 h 136"/>
                  <a:gd name="T4" fmla="*/ 26 w 66"/>
                  <a:gd name="T5" fmla="*/ 135 h 136"/>
                  <a:gd name="T6" fmla="*/ 20 w 66"/>
                  <a:gd name="T7" fmla="*/ 132 h 136"/>
                  <a:gd name="T8" fmla="*/ 14 w 66"/>
                  <a:gd name="T9" fmla="*/ 129 h 136"/>
                  <a:gd name="T10" fmla="*/ 9 w 66"/>
                  <a:gd name="T11" fmla="*/ 125 h 136"/>
                  <a:gd name="T12" fmla="*/ 5 w 66"/>
                  <a:gd name="T13" fmla="*/ 121 h 136"/>
                  <a:gd name="T14" fmla="*/ 3 w 66"/>
                  <a:gd name="T15" fmla="*/ 115 h 136"/>
                  <a:gd name="T16" fmla="*/ 1 w 66"/>
                  <a:gd name="T17" fmla="*/ 109 h 136"/>
                  <a:gd name="T18" fmla="*/ 0 w 66"/>
                  <a:gd name="T19" fmla="*/ 102 h 136"/>
                  <a:gd name="T20" fmla="*/ 0 w 66"/>
                  <a:gd name="T21" fmla="*/ 33 h 136"/>
                  <a:gd name="T22" fmla="*/ 0 w 66"/>
                  <a:gd name="T23" fmla="*/ 33 h 136"/>
                  <a:gd name="T24" fmla="*/ 1 w 66"/>
                  <a:gd name="T25" fmla="*/ 27 h 136"/>
                  <a:gd name="T26" fmla="*/ 3 w 66"/>
                  <a:gd name="T27" fmla="*/ 21 h 136"/>
                  <a:gd name="T28" fmla="*/ 5 w 66"/>
                  <a:gd name="T29" fmla="*/ 14 h 136"/>
                  <a:gd name="T30" fmla="*/ 9 w 66"/>
                  <a:gd name="T31" fmla="*/ 9 h 136"/>
                  <a:gd name="T32" fmla="*/ 14 w 66"/>
                  <a:gd name="T33" fmla="*/ 6 h 136"/>
                  <a:gd name="T34" fmla="*/ 20 w 66"/>
                  <a:gd name="T35" fmla="*/ 3 h 136"/>
                  <a:gd name="T36" fmla="*/ 26 w 66"/>
                  <a:gd name="T37" fmla="*/ 1 h 136"/>
                  <a:gd name="T38" fmla="*/ 33 w 66"/>
                  <a:gd name="T39" fmla="*/ 0 h 136"/>
                  <a:gd name="T40" fmla="*/ 33 w 66"/>
                  <a:gd name="T41" fmla="*/ 0 h 136"/>
                  <a:gd name="T42" fmla="*/ 39 w 66"/>
                  <a:gd name="T43" fmla="*/ 1 h 136"/>
                  <a:gd name="T44" fmla="*/ 45 w 66"/>
                  <a:gd name="T45" fmla="*/ 3 h 136"/>
                  <a:gd name="T46" fmla="*/ 51 w 66"/>
                  <a:gd name="T47" fmla="*/ 6 h 136"/>
                  <a:gd name="T48" fmla="*/ 56 w 66"/>
                  <a:gd name="T49" fmla="*/ 9 h 136"/>
                  <a:gd name="T50" fmla="*/ 60 w 66"/>
                  <a:gd name="T51" fmla="*/ 14 h 136"/>
                  <a:gd name="T52" fmla="*/ 63 w 66"/>
                  <a:gd name="T53" fmla="*/ 21 h 136"/>
                  <a:gd name="T54" fmla="*/ 65 w 66"/>
                  <a:gd name="T55" fmla="*/ 27 h 136"/>
                  <a:gd name="T56" fmla="*/ 66 w 66"/>
                  <a:gd name="T57" fmla="*/ 33 h 136"/>
                  <a:gd name="T58" fmla="*/ 66 w 66"/>
                  <a:gd name="T59" fmla="*/ 102 h 136"/>
                  <a:gd name="T60" fmla="*/ 66 w 66"/>
                  <a:gd name="T61" fmla="*/ 102 h 136"/>
                  <a:gd name="T62" fmla="*/ 65 w 66"/>
                  <a:gd name="T63" fmla="*/ 109 h 136"/>
                  <a:gd name="T64" fmla="*/ 63 w 66"/>
                  <a:gd name="T65" fmla="*/ 115 h 136"/>
                  <a:gd name="T66" fmla="*/ 60 w 66"/>
                  <a:gd name="T67" fmla="*/ 121 h 136"/>
                  <a:gd name="T68" fmla="*/ 56 w 66"/>
                  <a:gd name="T69" fmla="*/ 125 h 136"/>
                  <a:gd name="T70" fmla="*/ 51 w 66"/>
                  <a:gd name="T71" fmla="*/ 129 h 136"/>
                  <a:gd name="T72" fmla="*/ 45 w 66"/>
                  <a:gd name="T73" fmla="*/ 132 h 136"/>
                  <a:gd name="T74" fmla="*/ 39 w 66"/>
                  <a:gd name="T75" fmla="*/ 135 h 136"/>
                  <a:gd name="T76" fmla="*/ 33 w 66"/>
                  <a:gd name="T77" fmla="*/ 136 h 136"/>
                  <a:gd name="T78" fmla="*/ 33 w 66"/>
                  <a:gd name="T7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36">
                    <a:moveTo>
                      <a:pt x="33" y="136"/>
                    </a:moveTo>
                    <a:lnTo>
                      <a:pt x="33" y="136"/>
                    </a:lnTo>
                    <a:lnTo>
                      <a:pt x="26" y="135"/>
                    </a:lnTo>
                    <a:lnTo>
                      <a:pt x="20" y="132"/>
                    </a:lnTo>
                    <a:lnTo>
                      <a:pt x="14" y="129"/>
                    </a:lnTo>
                    <a:lnTo>
                      <a:pt x="9" y="125"/>
                    </a:lnTo>
                    <a:lnTo>
                      <a:pt x="5" y="121"/>
                    </a:lnTo>
                    <a:lnTo>
                      <a:pt x="3" y="115"/>
                    </a:lnTo>
                    <a:lnTo>
                      <a:pt x="1" y="109"/>
                    </a:lnTo>
                    <a:lnTo>
                      <a:pt x="0" y="10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6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3"/>
                    </a:lnTo>
                    <a:lnTo>
                      <a:pt x="66" y="102"/>
                    </a:lnTo>
                    <a:lnTo>
                      <a:pt x="66" y="102"/>
                    </a:lnTo>
                    <a:lnTo>
                      <a:pt x="65" y="109"/>
                    </a:lnTo>
                    <a:lnTo>
                      <a:pt x="63" y="115"/>
                    </a:lnTo>
                    <a:lnTo>
                      <a:pt x="60" y="121"/>
                    </a:lnTo>
                    <a:lnTo>
                      <a:pt x="56" y="125"/>
                    </a:lnTo>
                    <a:lnTo>
                      <a:pt x="51" y="129"/>
                    </a:lnTo>
                    <a:lnTo>
                      <a:pt x="45" y="132"/>
                    </a:lnTo>
                    <a:lnTo>
                      <a:pt x="39" y="135"/>
                    </a:lnTo>
                    <a:lnTo>
                      <a:pt x="33" y="136"/>
                    </a:lnTo>
                    <a:lnTo>
                      <a:pt x="33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350">
                <a:extLst>
                  <a:ext uri="{FF2B5EF4-FFF2-40B4-BE49-F238E27FC236}">
                    <a16:creationId xmlns:a16="http://schemas.microsoft.com/office/drawing/2014/main" xmlns="" id="{0AA2294D-D7E0-4B5E-8F14-9C1E57161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425" y="941388"/>
                <a:ext cx="14288" cy="31750"/>
              </a:xfrm>
              <a:custGeom>
                <a:avLst/>
                <a:gdLst>
                  <a:gd name="T0" fmla="*/ 33 w 66"/>
                  <a:gd name="T1" fmla="*/ 135 h 135"/>
                  <a:gd name="T2" fmla="*/ 33 w 66"/>
                  <a:gd name="T3" fmla="*/ 135 h 135"/>
                  <a:gd name="T4" fmla="*/ 26 w 66"/>
                  <a:gd name="T5" fmla="*/ 133 h 135"/>
                  <a:gd name="T6" fmla="*/ 20 w 66"/>
                  <a:gd name="T7" fmla="*/ 132 h 135"/>
                  <a:gd name="T8" fmla="*/ 14 w 66"/>
                  <a:gd name="T9" fmla="*/ 129 h 135"/>
                  <a:gd name="T10" fmla="*/ 9 w 66"/>
                  <a:gd name="T11" fmla="*/ 125 h 135"/>
                  <a:gd name="T12" fmla="*/ 5 w 66"/>
                  <a:gd name="T13" fmla="*/ 120 h 135"/>
                  <a:gd name="T14" fmla="*/ 3 w 66"/>
                  <a:gd name="T15" fmla="*/ 115 h 135"/>
                  <a:gd name="T16" fmla="*/ 1 w 66"/>
                  <a:gd name="T17" fmla="*/ 109 h 135"/>
                  <a:gd name="T18" fmla="*/ 0 w 66"/>
                  <a:gd name="T19" fmla="*/ 101 h 135"/>
                  <a:gd name="T20" fmla="*/ 0 w 66"/>
                  <a:gd name="T21" fmla="*/ 32 h 135"/>
                  <a:gd name="T22" fmla="*/ 0 w 66"/>
                  <a:gd name="T23" fmla="*/ 32 h 135"/>
                  <a:gd name="T24" fmla="*/ 1 w 66"/>
                  <a:gd name="T25" fmla="*/ 26 h 135"/>
                  <a:gd name="T26" fmla="*/ 3 w 66"/>
                  <a:gd name="T27" fmla="*/ 20 h 135"/>
                  <a:gd name="T28" fmla="*/ 5 w 66"/>
                  <a:gd name="T29" fmla="*/ 14 h 135"/>
                  <a:gd name="T30" fmla="*/ 9 w 66"/>
                  <a:gd name="T31" fmla="*/ 9 h 135"/>
                  <a:gd name="T32" fmla="*/ 14 w 66"/>
                  <a:gd name="T33" fmla="*/ 5 h 135"/>
                  <a:gd name="T34" fmla="*/ 20 w 66"/>
                  <a:gd name="T35" fmla="*/ 2 h 135"/>
                  <a:gd name="T36" fmla="*/ 26 w 66"/>
                  <a:gd name="T37" fmla="*/ 0 h 135"/>
                  <a:gd name="T38" fmla="*/ 33 w 66"/>
                  <a:gd name="T39" fmla="*/ 0 h 135"/>
                  <a:gd name="T40" fmla="*/ 33 w 66"/>
                  <a:gd name="T41" fmla="*/ 0 h 135"/>
                  <a:gd name="T42" fmla="*/ 39 w 66"/>
                  <a:gd name="T43" fmla="*/ 0 h 135"/>
                  <a:gd name="T44" fmla="*/ 45 w 66"/>
                  <a:gd name="T45" fmla="*/ 2 h 135"/>
                  <a:gd name="T46" fmla="*/ 51 w 66"/>
                  <a:gd name="T47" fmla="*/ 5 h 135"/>
                  <a:gd name="T48" fmla="*/ 56 w 66"/>
                  <a:gd name="T49" fmla="*/ 9 h 135"/>
                  <a:gd name="T50" fmla="*/ 60 w 66"/>
                  <a:gd name="T51" fmla="*/ 14 h 135"/>
                  <a:gd name="T52" fmla="*/ 63 w 66"/>
                  <a:gd name="T53" fmla="*/ 20 h 135"/>
                  <a:gd name="T54" fmla="*/ 65 w 66"/>
                  <a:gd name="T55" fmla="*/ 26 h 135"/>
                  <a:gd name="T56" fmla="*/ 66 w 66"/>
                  <a:gd name="T57" fmla="*/ 32 h 135"/>
                  <a:gd name="T58" fmla="*/ 66 w 66"/>
                  <a:gd name="T59" fmla="*/ 101 h 135"/>
                  <a:gd name="T60" fmla="*/ 66 w 66"/>
                  <a:gd name="T61" fmla="*/ 101 h 135"/>
                  <a:gd name="T62" fmla="*/ 65 w 66"/>
                  <a:gd name="T63" fmla="*/ 109 h 135"/>
                  <a:gd name="T64" fmla="*/ 63 w 66"/>
                  <a:gd name="T65" fmla="*/ 115 h 135"/>
                  <a:gd name="T66" fmla="*/ 60 w 66"/>
                  <a:gd name="T67" fmla="*/ 120 h 135"/>
                  <a:gd name="T68" fmla="*/ 56 w 66"/>
                  <a:gd name="T69" fmla="*/ 125 h 135"/>
                  <a:gd name="T70" fmla="*/ 51 w 66"/>
                  <a:gd name="T71" fmla="*/ 129 h 135"/>
                  <a:gd name="T72" fmla="*/ 45 w 66"/>
                  <a:gd name="T73" fmla="*/ 132 h 135"/>
                  <a:gd name="T74" fmla="*/ 39 w 66"/>
                  <a:gd name="T75" fmla="*/ 133 h 135"/>
                  <a:gd name="T76" fmla="*/ 33 w 66"/>
                  <a:gd name="T77" fmla="*/ 135 h 135"/>
                  <a:gd name="T78" fmla="*/ 33 w 66"/>
                  <a:gd name="T7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35">
                    <a:moveTo>
                      <a:pt x="33" y="135"/>
                    </a:moveTo>
                    <a:lnTo>
                      <a:pt x="33" y="135"/>
                    </a:lnTo>
                    <a:lnTo>
                      <a:pt x="26" y="133"/>
                    </a:lnTo>
                    <a:lnTo>
                      <a:pt x="20" y="132"/>
                    </a:lnTo>
                    <a:lnTo>
                      <a:pt x="14" y="129"/>
                    </a:lnTo>
                    <a:lnTo>
                      <a:pt x="9" y="125"/>
                    </a:lnTo>
                    <a:lnTo>
                      <a:pt x="5" y="120"/>
                    </a:lnTo>
                    <a:lnTo>
                      <a:pt x="3" y="115"/>
                    </a:lnTo>
                    <a:lnTo>
                      <a:pt x="1" y="109"/>
                    </a:lnTo>
                    <a:lnTo>
                      <a:pt x="0" y="101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01"/>
                    </a:lnTo>
                    <a:lnTo>
                      <a:pt x="66" y="101"/>
                    </a:lnTo>
                    <a:lnTo>
                      <a:pt x="65" y="109"/>
                    </a:lnTo>
                    <a:lnTo>
                      <a:pt x="63" y="115"/>
                    </a:lnTo>
                    <a:lnTo>
                      <a:pt x="60" y="120"/>
                    </a:lnTo>
                    <a:lnTo>
                      <a:pt x="56" y="125"/>
                    </a:lnTo>
                    <a:lnTo>
                      <a:pt x="51" y="129"/>
                    </a:lnTo>
                    <a:lnTo>
                      <a:pt x="45" y="132"/>
                    </a:lnTo>
                    <a:lnTo>
                      <a:pt x="39" y="133"/>
                    </a:lnTo>
                    <a:lnTo>
                      <a:pt x="33" y="135"/>
                    </a:lnTo>
                    <a:lnTo>
                      <a:pt x="33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351">
                <a:extLst>
                  <a:ext uri="{FF2B5EF4-FFF2-40B4-BE49-F238E27FC236}">
                    <a16:creationId xmlns:a16="http://schemas.microsoft.com/office/drawing/2014/main" xmlns="" id="{1598C971-356A-418C-9DD4-875FFBEED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6388" y="803276"/>
                <a:ext cx="90488" cy="90488"/>
              </a:xfrm>
              <a:custGeom>
                <a:avLst/>
                <a:gdLst>
                  <a:gd name="T0" fmla="*/ 178 w 396"/>
                  <a:gd name="T1" fmla="*/ 397 h 398"/>
                  <a:gd name="T2" fmla="*/ 121 w 396"/>
                  <a:gd name="T3" fmla="*/ 382 h 398"/>
                  <a:gd name="T4" fmla="*/ 71 w 396"/>
                  <a:gd name="T5" fmla="*/ 352 h 398"/>
                  <a:gd name="T6" fmla="*/ 33 w 396"/>
                  <a:gd name="T7" fmla="*/ 310 h 398"/>
                  <a:gd name="T8" fmla="*/ 8 w 396"/>
                  <a:gd name="T9" fmla="*/ 258 h 398"/>
                  <a:gd name="T10" fmla="*/ 0 w 396"/>
                  <a:gd name="T11" fmla="*/ 199 h 398"/>
                  <a:gd name="T12" fmla="*/ 4 w 396"/>
                  <a:gd name="T13" fmla="*/ 159 h 398"/>
                  <a:gd name="T14" fmla="*/ 24 w 396"/>
                  <a:gd name="T15" fmla="*/ 105 h 398"/>
                  <a:gd name="T16" fmla="*/ 58 w 396"/>
                  <a:gd name="T17" fmla="*/ 59 h 398"/>
                  <a:gd name="T18" fmla="*/ 103 w 396"/>
                  <a:gd name="T19" fmla="*/ 25 h 398"/>
                  <a:gd name="T20" fmla="*/ 158 w 396"/>
                  <a:gd name="T21" fmla="*/ 4 h 398"/>
                  <a:gd name="T22" fmla="*/ 198 w 396"/>
                  <a:gd name="T23" fmla="*/ 0 h 398"/>
                  <a:gd name="T24" fmla="*/ 257 w 396"/>
                  <a:gd name="T25" fmla="*/ 10 h 398"/>
                  <a:gd name="T26" fmla="*/ 308 w 396"/>
                  <a:gd name="T27" fmla="*/ 34 h 398"/>
                  <a:gd name="T28" fmla="*/ 351 w 396"/>
                  <a:gd name="T29" fmla="*/ 73 h 398"/>
                  <a:gd name="T30" fmla="*/ 381 w 396"/>
                  <a:gd name="T31" fmla="*/ 122 h 398"/>
                  <a:gd name="T32" fmla="*/ 395 w 396"/>
                  <a:gd name="T33" fmla="*/ 179 h 398"/>
                  <a:gd name="T34" fmla="*/ 395 w 396"/>
                  <a:gd name="T35" fmla="*/ 220 h 398"/>
                  <a:gd name="T36" fmla="*/ 381 w 396"/>
                  <a:gd name="T37" fmla="*/ 277 h 398"/>
                  <a:gd name="T38" fmla="*/ 351 w 396"/>
                  <a:gd name="T39" fmla="*/ 325 h 398"/>
                  <a:gd name="T40" fmla="*/ 308 w 396"/>
                  <a:gd name="T41" fmla="*/ 364 h 398"/>
                  <a:gd name="T42" fmla="*/ 257 w 396"/>
                  <a:gd name="T43" fmla="*/ 388 h 398"/>
                  <a:gd name="T44" fmla="*/ 198 w 396"/>
                  <a:gd name="T45" fmla="*/ 398 h 398"/>
                  <a:gd name="T46" fmla="*/ 198 w 396"/>
                  <a:gd name="T47" fmla="*/ 66 h 398"/>
                  <a:gd name="T48" fmla="*/ 158 w 396"/>
                  <a:gd name="T49" fmla="*/ 73 h 398"/>
                  <a:gd name="T50" fmla="*/ 124 w 396"/>
                  <a:gd name="T51" fmla="*/ 89 h 398"/>
                  <a:gd name="T52" fmla="*/ 96 w 396"/>
                  <a:gd name="T53" fmla="*/ 115 h 398"/>
                  <a:gd name="T54" fmla="*/ 76 w 396"/>
                  <a:gd name="T55" fmla="*/ 147 h 398"/>
                  <a:gd name="T56" fmla="*/ 66 w 396"/>
                  <a:gd name="T57" fmla="*/ 186 h 398"/>
                  <a:gd name="T58" fmla="*/ 66 w 396"/>
                  <a:gd name="T59" fmla="*/ 212 h 398"/>
                  <a:gd name="T60" fmla="*/ 76 w 396"/>
                  <a:gd name="T61" fmla="*/ 251 h 398"/>
                  <a:gd name="T62" fmla="*/ 96 w 396"/>
                  <a:gd name="T63" fmla="*/ 283 h 398"/>
                  <a:gd name="T64" fmla="*/ 124 w 396"/>
                  <a:gd name="T65" fmla="*/ 309 h 398"/>
                  <a:gd name="T66" fmla="*/ 158 w 396"/>
                  <a:gd name="T67" fmla="*/ 325 h 398"/>
                  <a:gd name="T68" fmla="*/ 198 w 396"/>
                  <a:gd name="T69" fmla="*/ 331 h 398"/>
                  <a:gd name="T70" fmla="*/ 224 w 396"/>
                  <a:gd name="T71" fmla="*/ 328 h 398"/>
                  <a:gd name="T72" fmla="*/ 261 w 396"/>
                  <a:gd name="T73" fmla="*/ 315 h 398"/>
                  <a:gd name="T74" fmla="*/ 292 w 396"/>
                  <a:gd name="T75" fmla="*/ 292 h 398"/>
                  <a:gd name="T76" fmla="*/ 315 w 396"/>
                  <a:gd name="T77" fmla="*/ 262 h 398"/>
                  <a:gd name="T78" fmla="*/ 328 w 396"/>
                  <a:gd name="T79" fmla="*/ 226 h 398"/>
                  <a:gd name="T80" fmla="*/ 330 w 396"/>
                  <a:gd name="T81" fmla="*/ 199 h 398"/>
                  <a:gd name="T82" fmla="*/ 324 w 396"/>
                  <a:gd name="T83" fmla="*/ 160 h 398"/>
                  <a:gd name="T84" fmla="*/ 307 w 396"/>
                  <a:gd name="T85" fmla="*/ 125 h 398"/>
                  <a:gd name="T86" fmla="*/ 282 w 396"/>
                  <a:gd name="T87" fmla="*/ 96 h 398"/>
                  <a:gd name="T88" fmla="*/ 249 w 396"/>
                  <a:gd name="T89" fmla="*/ 77 h 398"/>
                  <a:gd name="T90" fmla="*/ 211 w 396"/>
                  <a:gd name="T91" fmla="*/ 6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96" h="398">
                    <a:moveTo>
                      <a:pt x="198" y="398"/>
                    </a:moveTo>
                    <a:lnTo>
                      <a:pt x="198" y="398"/>
                    </a:lnTo>
                    <a:lnTo>
                      <a:pt x="178" y="397"/>
                    </a:lnTo>
                    <a:lnTo>
                      <a:pt x="158" y="394"/>
                    </a:lnTo>
                    <a:lnTo>
                      <a:pt x="139" y="388"/>
                    </a:lnTo>
                    <a:lnTo>
                      <a:pt x="121" y="382"/>
                    </a:lnTo>
                    <a:lnTo>
                      <a:pt x="103" y="374"/>
                    </a:lnTo>
                    <a:lnTo>
                      <a:pt x="87" y="364"/>
                    </a:lnTo>
                    <a:lnTo>
                      <a:pt x="71" y="352"/>
                    </a:lnTo>
                    <a:lnTo>
                      <a:pt x="58" y="340"/>
                    </a:lnTo>
                    <a:lnTo>
                      <a:pt x="44" y="325"/>
                    </a:lnTo>
                    <a:lnTo>
                      <a:pt x="33" y="310"/>
                    </a:lnTo>
                    <a:lnTo>
                      <a:pt x="24" y="293"/>
                    </a:lnTo>
                    <a:lnTo>
                      <a:pt x="15" y="277"/>
                    </a:lnTo>
                    <a:lnTo>
                      <a:pt x="8" y="258"/>
                    </a:lnTo>
                    <a:lnTo>
                      <a:pt x="4" y="239"/>
                    </a:lnTo>
                    <a:lnTo>
                      <a:pt x="1" y="220"/>
                    </a:lnTo>
                    <a:lnTo>
                      <a:pt x="0" y="199"/>
                    </a:lnTo>
                    <a:lnTo>
                      <a:pt x="0" y="199"/>
                    </a:lnTo>
                    <a:lnTo>
                      <a:pt x="1" y="179"/>
                    </a:lnTo>
                    <a:lnTo>
                      <a:pt x="4" y="159"/>
                    </a:lnTo>
                    <a:lnTo>
                      <a:pt x="8" y="140"/>
                    </a:lnTo>
                    <a:lnTo>
                      <a:pt x="15" y="122"/>
                    </a:lnTo>
                    <a:lnTo>
                      <a:pt x="24" y="105"/>
                    </a:lnTo>
                    <a:lnTo>
                      <a:pt x="33" y="88"/>
                    </a:lnTo>
                    <a:lnTo>
                      <a:pt x="44" y="73"/>
                    </a:lnTo>
                    <a:lnTo>
                      <a:pt x="58" y="59"/>
                    </a:lnTo>
                    <a:lnTo>
                      <a:pt x="71" y="46"/>
                    </a:lnTo>
                    <a:lnTo>
                      <a:pt x="87" y="34"/>
                    </a:lnTo>
                    <a:lnTo>
                      <a:pt x="103" y="25"/>
                    </a:lnTo>
                    <a:lnTo>
                      <a:pt x="121" y="16"/>
                    </a:lnTo>
                    <a:lnTo>
                      <a:pt x="139" y="10"/>
                    </a:lnTo>
                    <a:lnTo>
                      <a:pt x="158" y="4"/>
                    </a:lnTo>
                    <a:lnTo>
                      <a:pt x="178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18" y="1"/>
                    </a:lnTo>
                    <a:lnTo>
                      <a:pt x="238" y="4"/>
                    </a:lnTo>
                    <a:lnTo>
                      <a:pt x="257" y="10"/>
                    </a:lnTo>
                    <a:lnTo>
                      <a:pt x="275" y="16"/>
                    </a:lnTo>
                    <a:lnTo>
                      <a:pt x="293" y="25"/>
                    </a:lnTo>
                    <a:lnTo>
                      <a:pt x="308" y="34"/>
                    </a:lnTo>
                    <a:lnTo>
                      <a:pt x="324" y="46"/>
                    </a:lnTo>
                    <a:lnTo>
                      <a:pt x="338" y="59"/>
                    </a:lnTo>
                    <a:lnTo>
                      <a:pt x="351" y="73"/>
                    </a:lnTo>
                    <a:lnTo>
                      <a:pt x="362" y="88"/>
                    </a:lnTo>
                    <a:lnTo>
                      <a:pt x="372" y="105"/>
                    </a:lnTo>
                    <a:lnTo>
                      <a:pt x="381" y="122"/>
                    </a:lnTo>
                    <a:lnTo>
                      <a:pt x="387" y="140"/>
                    </a:lnTo>
                    <a:lnTo>
                      <a:pt x="392" y="159"/>
                    </a:lnTo>
                    <a:lnTo>
                      <a:pt x="395" y="179"/>
                    </a:lnTo>
                    <a:lnTo>
                      <a:pt x="396" y="199"/>
                    </a:lnTo>
                    <a:lnTo>
                      <a:pt x="396" y="199"/>
                    </a:lnTo>
                    <a:lnTo>
                      <a:pt x="395" y="220"/>
                    </a:lnTo>
                    <a:lnTo>
                      <a:pt x="392" y="239"/>
                    </a:lnTo>
                    <a:lnTo>
                      <a:pt x="387" y="258"/>
                    </a:lnTo>
                    <a:lnTo>
                      <a:pt x="381" y="277"/>
                    </a:lnTo>
                    <a:lnTo>
                      <a:pt x="372" y="293"/>
                    </a:lnTo>
                    <a:lnTo>
                      <a:pt x="362" y="310"/>
                    </a:lnTo>
                    <a:lnTo>
                      <a:pt x="351" y="325"/>
                    </a:lnTo>
                    <a:lnTo>
                      <a:pt x="338" y="340"/>
                    </a:lnTo>
                    <a:lnTo>
                      <a:pt x="324" y="352"/>
                    </a:lnTo>
                    <a:lnTo>
                      <a:pt x="308" y="364"/>
                    </a:lnTo>
                    <a:lnTo>
                      <a:pt x="293" y="374"/>
                    </a:lnTo>
                    <a:lnTo>
                      <a:pt x="275" y="382"/>
                    </a:lnTo>
                    <a:lnTo>
                      <a:pt x="257" y="388"/>
                    </a:lnTo>
                    <a:lnTo>
                      <a:pt x="238" y="394"/>
                    </a:lnTo>
                    <a:lnTo>
                      <a:pt x="218" y="397"/>
                    </a:lnTo>
                    <a:lnTo>
                      <a:pt x="198" y="398"/>
                    </a:lnTo>
                    <a:lnTo>
                      <a:pt x="198" y="398"/>
                    </a:lnTo>
                    <a:close/>
                    <a:moveTo>
                      <a:pt x="198" y="66"/>
                    </a:moveTo>
                    <a:lnTo>
                      <a:pt x="198" y="66"/>
                    </a:lnTo>
                    <a:lnTo>
                      <a:pt x="184" y="68"/>
                    </a:lnTo>
                    <a:lnTo>
                      <a:pt x="172" y="70"/>
                    </a:lnTo>
                    <a:lnTo>
                      <a:pt x="158" y="73"/>
                    </a:lnTo>
                    <a:lnTo>
                      <a:pt x="147" y="77"/>
                    </a:lnTo>
                    <a:lnTo>
                      <a:pt x="134" y="83"/>
                    </a:lnTo>
                    <a:lnTo>
                      <a:pt x="124" y="89"/>
                    </a:lnTo>
                    <a:lnTo>
                      <a:pt x="114" y="96"/>
                    </a:lnTo>
                    <a:lnTo>
                      <a:pt x="104" y="106"/>
                    </a:lnTo>
                    <a:lnTo>
                      <a:pt x="96" y="115"/>
                    </a:lnTo>
                    <a:lnTo>
                      <a:pt x="88" y="125"/>
                    </a:lnTo>
                    <a:lnTo>
                      <a:pt x="82" y="136"/>
                    </a:lnTo>
                    <a:lnTo>
                      <a:pt x="76" y="147"/>
                    </a:lnTo>
                    <a:lnTo>
                      <a:pt x="71" y="160"/>
                    </a:lnTo>
                    <a:lnTo>
                      <a:pt x="68" y="172"/>
                    </a:lnTo>
                    <a:lnTo>
                      <a:pt x="66" y="186"/>
                    </a:lnTo>
                    <a:lnTo>
                      <a:pt x="66" y="199"/>
                    </a:lnTo>
                    <a:lnTo>
                      <a:pt x="66" y="199"/>
                    </a:lnTo>
                    <a:lnTo>
                      <a:pt x="66" y="212"/>
                    </a:lnTo>
                    <a:lnTo>
                      <a:pt x="68" y="226"/>
                    </a:lnTo>
                    <a:lnTo>
                      <a:pt x="71" y="238"/>
                    </a:lnTo>
                    <a:lnTo>
                      <a:pt x="76" y="251"/>
                    </a:lnTo>
                    <a:lnTo>
                      <a:pt x="82" y="262"/>
                    </a:lnTo>
                    <a:lnTo>
                      <a:pt x="88" y="272"/>
                    </a:lnTo>
                    <a:lnTo>
                      <a:pt x="96" y="283"/>
                    </a:lnTo>
                    <a:lnTo>
                      <a:pt x="104" y="292"/>
                    </a:lnTo>
                    <a:lnTo>
                      <a:pt x="114" y="301"/>
                    </a:lnTo>
                    <a:lnTo>
                      <a:pt x="124" y="309"/>
                    </a:lnTo>
                    <a:lnTo>
                      <a:pt x="134" y="315"/>
                    </a:lnTo>
                    <a:lnTo>
                      <a:pt x="147" y="321"/>
                    </a:lnTo>
                    <a:lnTo>
                      <a:pt x="158" y="325"/>
                    </a:lnTo>
                    <a:lnTo>
                      <a:pt x="172" y="328"/>
                    </a:lnTo>
                    <a:lnTo>
                      <a:pt x="184" y="330"/>
                    </a:lnTo>
                    <a:lnTo>
                      <a:pt x="198" y="331"/>
                    </a:lnTo>
                    <a:lnTo>
                      <a:pt x="198" y="331"/>
                    </a:lnTo>
                    <a:lnTo>
                      <a:pt x="211" y="330"/>
                    </a:lnTo>
                    <a:lnTo>
                      <a:pt x="224" y="328"/>
                    </a:lnTo>
                    <a:lnTo>
                      <a:pt x="237" y="325"/>
                    </a:lnTo>
                    <a:lnTo>
                      <a:pt x="249" y="321"/>
                    </a:lnTo>
                    <a:lnTo>
                      <a:pt x="261" y="315"/>
                    </a:lnTo>
                    <a:lnTo>
                      <a:pt x="272" y="309"/>
                    </a:lnTo>
                    <a:lnTo>
                      <a:pt x="282" y="301"/>
                    </a:lnTo>
                    <a:lnTo>
                      <a:pt x="292" y="292"/>
                    </a:lnTo>
                    <a:lnTo>
                      <a:pt x="300" y="283"/>
                    </a:lnTo>
                    <a:lnTo>
                      <a:pt x="307" y="272"/>
                    </a:lnTo>
                    <a:lnTo>
                      <a:pt x="315" y="262"/>
                    </a:lnTo>
                    <a:lnTo>
                      <a:pt x="320" y="251"/>
                    </a:lnTo>
                    <a:lnTo>
                      <a:pt x="324" y="238"/>
                    </a:lnTo>
                    <a:lnTo>
                      <a:pt x="328" y="226"/>
                    </a:lnTo>
                    <a:lnTo>
                      <a:pt x="329" y="212"/>
                    </a:lnTo>
                    <a:lnTo>
                      <a:pt x="330" y="199"/>
                    </a:lnTo>
                    <a:lnTo>
                      <a:pt x="330" y="199"/>
                    </a:lnTo>
                    <a:lnTo>
                      <a:pt x="329" y="186"/>
                    </a:lnTo>
                    <a:lnTo>
                      <a:pt x="328" y="172"/>
                    </a:lnTo>
                    <a:lnTo>
                      <a:pt x="324" y="160"/>
                    </a:lnTo>
                    <a:lnTo>
                      <a:pt x="320" y="147"/>
                    </a:lnTo>
                    <a:lnTo>
                      <a:pt x="315" y="136"/>
                    </a:lnTo>
                    <a:lnTo>
                      <a:pt x="307" y="125"/>
                    </a:lnTo>
                    <a:lnTo>
                      <a:pt x="300" y="115"/>
                    </a:lnTo>
                    <a:lnTo>
                      <a:pt x="292" y="106"/>
                    </a:lnTo>
                    <a:lnTo>
                      <a:pt x="282" y="96"/>
                    </a:lnTo>
                    <a:lnTo>
                      <a:pt x="272" y="89"/>
                    </a:lnTo>
                    <a:lnTo>
                      <a:pt x="261" y="83"/>
                    </a:lnTo>
                    <a:lnTo>
                      <a:pt x="249" y="77"/>
                    </a:lnTo>
                    <a:lnTo>
                      <a:pt x="237" y="73"/>
                    </a:lnTo>
                    <a:lnTo>
                      <a:pt x="224" y="70"/>
                    </a:lnTo>
                    <a:lnTo>
                      <a:pt x="211" y="68"/>
                    </a:lnTo>
                    <a:lnTo>
                      <a:pt x="198" y="66"/>
                    </a:lnTo>
                    <a:lnTo>
                      <a:pt x="19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352">
                <a:extLst>
                  <a:ext uri="{FF2B5EF4-FFF2-40B4-BE49-F238E27FC236}">
                    <a16:creationId xmlns:a16="http://schemas.microsoft.com/office/drawing/2014/main" xmlns="" id="{9D3825E4-3BE9-4374-ADFA-9DA550612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6388" y="908051"/>
                <a:ext cx="90488" cy="150813"/>
              </a:xfrm>
              <a:custGeom>
                <a:avLst/>
                <a:gdLst>
                  <a:gd name="T0" fmla="*/ 33 w 396"/>
                  <a:gd name="T1" fmla="*/ 661 h 661"/>
                  <a:gd name="T2" fmla="*/ 26 w 396"/>
                  <a:gd name="T3" fmla="*/ 660 h 661"/>
                  <a:gd name="T4" fmla="*/ 14 w 396"/>
                  <a:gd name="T5" fmla="*/ 655 h 661"/>
                  <a:gd name="T6" fmla="*/ 5 w 396"/>
                  <a:gd name="T7" fmla="*/ 647 h 661"/>
                  <a:gd name="T8" fmla="*/ 0 w 396"/>
                  <a:gd name="T9" fmla="*/ 635 h 661"/>
                  <a:gd name="T10" fmla="*/ 0 w 396"/>
                  <a:gd name="T11" fmla="*/ 198 h 661"/>
                  <a:gd name="T12" fmla="*/ 1 w 396"/>
                  <a:gd name="T13" fmla="*/ 178 h 661"/>
                  <a:gd name="T14" fmla="*/ 8 w 396"/>
                  <a:gd name="T15" fmla="*/ 139 h 661"/>
                  <a:gd name="T16" fmla="*/ 24 w 396"/>
                  <a:gd name="T17" fmla="*/ 103 h 661"/>
                  <a:gd name="T18" fmla="*/ 44 w 396"/>
                  <a:gd name="T19" fmla="*/ 72 h 661"/>
                  <a:gd name="T20" fmla="*/ 71 w 396"/>
                  <a:gd name="T21" fmla="*/ 46 h 661"/>
                  <a:gd name="T22" fmla="*/ 103 w 396"/>
                  <a:gd name="T23" fmla="*/ 24 h 661"/>
                  <a:gd name="T24" fmla="*/ 139 w 396"/>
                  <a:gd name="T25" fmla="*/ 8 h 661"/>
                  <a:gd name="T26" fmla="*/ 178 w 396"/>
                  <a:gd name="T27" fmla="*/ 1 h 661"/>
                  <a:gd name="T28" fmla="*/ 198 w 396"/>
                  <a:gd name="T29" fmla="*/ 0 h 661"/>
                  <a:gd name="T30" fmla="*/ 238 w 396"/>
                  <a:gd name="T31" fmla="*/ 4 h 661"/>
                  <a:gd name="T32" fmla="*/ 275 w 396"/>
                  <a:gd name="T33" fmla="*/ 16 h 661"/>
                  <a:gd name="T34" fmla="*/ 308 w 396"/>
                  <a:gd name="T35" fmla="*/ 33 h 661"/>
                  <a:gd name="T36" fmla="*/ 338 w 396"/>
                  <a:gd name="T37" fmla="*/ 58 h 661"/>
                  <a:gd name="T38" fmla="*/ 362 w 396"/>
                  <a:gd name="T39" fmla="*/ 87 h 661"/>
                  <a:gd name="T40" fmla="*/ 381 w 396"/>
                  <a:gd name="T41" fmla="*/ 121 h 661"/>
                  <a:gd name="T42" fmla="*/ 392 w 396"/>
                  <a:gd name="T43" fmla="*/ 158 h 661"/>
                  <a:gd name="T44" fmla="*/ 396 w 396"/>
                  <a:gd name="T45" fmla="*/ 198 h 661"/>
                  <a:gd name="T46" fmla="*/ 396 w 396"/>
                  <a:gd name="T47" fmla="*/ 628 h 661"/>
                  <a:gd name="T48" fmla="*/ 394 w 396"/>
                  <a:gd name="T49" fmla="*/ 641 h 661"/>
                  <a:gd name="T50" fmla="*/ 387 w 396"/>
                  <a:gd name="T51" fmla="*/ 651 h 661"/>
                  <a:gd name="T52" fmla="*/ 377 w 396"/>
                  <a:gd name="T53" fmla="*/ 658 h 661"/>
                  <a:gd name="T54" fmla="*/ 363 w 396"/>
                  <a:gd name="T55" fmla="*/ 661 h 661"/>
                  <a:gd name="T56" fmla="*/ 66 w 396"/>
                  <a:gd name="T57" fmla="*/ 595 h 661"/>
                  <a:gd name="T58" fmla="*/ 330 w 396"/>
                  <a:gd name="T59" fmla="*/ 198 h 661"/>
                  <a:gd name="T60" fmla="*/ 329 w 396"/>
                  <a:gd name="T61" fmla="*/ 184 h 661"/>
                  <a:gd name="T62" fmla="*/ 324 w 396"/>
                  <a:gd name="T63" fmla="*/ 158 h 661"/>
                  <a:gd name="T64" fmla="*/ 315 w 396"/>
                  <a:gd name="T65" fmla="*/ 136 h 661"/>
                  <a:gd name="T66" fmla="*/ 300 w 396"/>
                  <a:gd name="T67" fmla="*/ 114 h 661"/>
                  <a:gd name="T68" fmla="*/ 282 w 396"/>
                  <a:gd name="T69" fmla="*/ 96 h 661"/>
                  <a:gd name="T70" fmla="*/ 261 w 396"/>
                  <a:gd name="T71" fmla="*/ 82 h 661"/>
                  <a:gd name="T72" fmla="*/ 237 w 396"/>
                  <a:gd name="T73" fmla="*/ 71 h 661"/>
                  <a:gd name="T74" fmla="*/ 211 w 396"/>
                  <a:gd name="T75" fmla="*/ 66 h 661"/>
                  <a:gd name="T76" fmla="*/ 198 w 396"/>
                  <a:gd name="T77" fmla="*/ 66 h 661"/>
                  <a:gd name="T78" fmla="*/ 172 w 396"/>
                  <a:gd name="T79" fmla="*/ 68 h 661"/>
                  <a:gd name="T80" fmla="*/ 147 w 396"/>
                  <a:gd name="T81" fmla="*/ 77 h 661"/>
                  <a:gd name="T82" fmla="*/ 124 w 396"/>
                  <a:gd name="T83" fmla="*/ 88 h 661"/>
                  <a:gd name="T84" fmla="*/ 104 w 396"/>
                  <a:gd name="T85" fmla="*/ 105 h 661"/>
                  <a:gd name="T86" fmla="*/ 88 w 396"/>
                  <a:gd name="T87" fmla="*/ 124 h 661"/>
                  <a:gd name="T88" fmla="*/ 76 w 396"/>
                  <a:gd name="T89" fmla="*/ 147 h 661"/>
                  <a:gd name="T90" fmla="*/ 68 w 396"/>
                  <a:gd name="T91" fmla="*/ 172 h 661"/>
                  <a:gd name="T92" fmla="*/ 66 w 396"/>
                  <a:gd name="T93" fmla="*/ 198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6" h="661">
                    <a:moveTo>
                      <a:pt x="363" y="661"/>
                    </a:moveTo>
                    <a:lnTo>
                      <a:pt x="33" y="661"/>
                    </a:lnTo>
                    <a:lnTo>
                      <a:pt x="33" y="661"/>
                    </a:lnTo>
                    <a:lnTo>
                      <a:pt x="26" y="660"/>
                    </a:lnTo>
                    <a:lnTo>
                      <a:pt x="20" y="658"/>
                    </a:lnTo>
                    <a:lnTo>
                      <a:pt x="14" y="655"/>
                    </a:lnTo>
                    <a:lnTo>
                      <a:pt x="9" y="651"/>
                    </a:lnTo>
                    <a:lnTo>
                      <a:pt x="5" y="647"/>
                    </a:lnTo>
                    <a:lnTo>
                      <a:pt x="2" y="641"/>
                    </a:lnTo>
                    <a:lnTo>
                      <a:pt x="0" y="635"/>
                    </a:lnTo>
                    <a:lnTo>
                      <a:pt x="0" y="62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1" y="178"/>
                    </a:lnTo>
                    <a:lnTo>
                      <a:pt x="4" y="158"/>
                    </a:lnTo>
                    <a:lnTo>
                      <a:pt x="8" y="139"/>
                    </a:lnTo>
                    <a:lnTo>
                      <a:pt x="15" y="121"/>
                    </a:lnTo>
                    <a:lnTo>
                      <a:pt x="24" y="103"/>
                    </a:lnTo>
                    <a:lnTo>
                      <a:pt x="33" y="87"/>
                    </a:lnTo>
                    <a:lnTo>
                      <a:pt x="44" y="72"/>
                    </a:lnTo>
                    <a:lnTo>
                      <a:pt x="58" y="58"/>
                    </a:lnTo>
                    <a:lnTo>
                      <a:pt x="71" y="46"/>
                    </a:lnTo>
                    <a:lnTo>
                      <a:pt x="87" y="33"/>
                    </a:lnTo>
                    <a:lnTo>
                      <a:pt x="103" y="24"/>
                    </a:lnTo>
                    <a:lnTo>
                      <a:pt x="121" y="16"/>
                    </a:lnTo>
                    <a:lnTo>
                      <a:pt x="139" y="8"/>
                    </a:lnTo>
                    <a:lnTo>
                      <a:pt x="158" y="4"/>
                    </a:lnTo>
                    <a:lnTo>
                      <a:pt x="178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18" y="1"/>
                    </a:lnTo>
                    <a:lnTo>
                      <a:pt x="238" y="4"/>
                    </a:lnTo>
                    <a:lnTo>
                      <a:pt x="257" y="8"/>
                    </a:lnTo>
                    <a:lnTo>
                      <a:pt x="275" y="16"/>
                    </a:lnTo>
                    <a:lnTo>
                      <a:pt x="293" y="24"/>
                    </a:lnTo>
                    <a:lnTo>
                      <a:pt x="308" y="33"/>
                    </a:lnTo>
                    <a:lnTo>
                      <a:pt x="324" y="46"/>
                    </a:lnTo>
                    <a:lnTo>
                      <a:pt x="338" y="58"/>
                    </a:lnTo>
                    <a:lnTo>
                      <a:pt x="351" y="72"/>
                    </a:lnTo>
                    <a:lnTo>
                      <a:pt x="362" y="87"/>
                    </a:lnTo>
                    <a:lnTo>
                      <a:pt x="372" y="103"/>
                    </a:lnTo>
                    <a:lnTo>
                      <a:pt x="381" y="121"/>
                    </a:lnTo>
                    <a:lnTo>
                      <a:pt x="387" y="139"/>
                    </a:lnTo>
                    <a:lnTo>
                      <a:pt x="392" y="158"/>
                    </a:lnTo>
                    <a:lnTo>
                      <a:pt x="395" y="178"/>
                    </a:lnTo>
                    <a:lnTo>
                      <a:pt x="396" y="198"/>
                    </a:lnTo>
                    <a:lnTo>
                      <a:pt x="396" y="628"/>
                    </a:lnTo>
                    <a:lnTo>
                      <a:pt x="396" y="628"/>
                    </a:lnTo>
                    <a:lnTo>
                      <a:pt x="395" y="635"/>
                    </a:lnTo>
                    <a:lnTo>
                      <a:pt x="394" y="641"/>
                    </a:lnTo>
                    <a:lnTo>
                      <a:pt x="391" y="647"/>
                    </a:lnTo>
                    <a:lnTo>
                      <a:pt x="387" y="651"/>
                    </a:lnTo>
                    <a:lnTo>
                      <a:pt x="382" y="655"/>
                    </a:lnTo>
                    <a:lnTo>
                      <a:pt x="377" y="658"/>
                    </a:lnTo>
                    <a:lnTo>
                      <a:pt x="370" y="660"/>
                    </a:lnTo>
                    <a:lnTo>
                      <a:pt x="363" y="661"/>
                    </a:lnTo>
                    <a:lnTo>
                      <a:pt x="363" y="661"/>
                    </a:lnTo>
                    <a:close/>
                    <a:moveTo>
                      <a:pt x="66" y="595"/>
                    </a:moveTo>
                    <a:lnTo>
                      <a:pt x="330" y="595"/>
                    </a:lnTo>
                    <a:lnTo>
                      <a:pt x="330" y="198"/>
                    </a:lnTo>
                    <a:lnTo>
                      <a:pt x="330" y="198"/>
                    </a:lnTo>
                    <a:lnTo>
                      <a:pt x="329" y="184"/>
                    </a:lnTo>
                    <a:lnTo>
                      <a:pt x="328" y="172"/>
                    </a:lnTo>
                    <a:lnTo>
                      <a:pt x="324" y="158"/>
                    </a:lnTo>
                    <a:lnTo>
                      <a:pt x="320" y="147"/>
                    </a:lnTo>
                    <a:lnTo>
                      <a:pt x="315" y="136"/>
                    </a:lnTo>
                    <a:lnTo>
                      <a:pt x="307" y="124"/>
                    </a:lnTo>
                    <a:lnTo>
                      <a:pt x="300" y="114"/>
                    </a:lnTo>
                    <a:lnTo>
                      <a:pt x="292" y="105"/>
                    </a:lnTo>
                    <a:lnTo>
                      <a:pt x="282" y="96"/>
                    </a:lnTo>
                    <a:lnTo>
                      <a:pt x="272" y="88"/>
                    </a:lnTo>
                    <a:lnTo>
                      <a:pt x="261" y="82"/>
                    </a:lnTo>
                    <a:lnTo>
                      <a:pt x="249" y="77"/>
                    </a:lnTo>
                    <a:lnTo>
                      <a:pt x="237" y="71"/>
                    </a:lnTo>
                    <a:lnTo>
                      <a:pt x="224" y="68"/>
                    </a:lnTo>
                    <a:lnTo>
                      <a:pt x="211" y="66"/>
                    </a:lnTo>
                    <a:lnTo>
                      <a:pt x="198" y="66"/>
                    </a:lnTo>
                    <a:lnTo>
                      <a:pt x="198" y="66"/>
                    </a:lnTo>
                    <a:lnTo>
                      <a:pt x="184" y="66"/>
                    </a:lnTo>
                    <a:lnTo>
                      <a:pt x="172" y="68"/>
                    </a:lnTo>
                    <a:lnTo>
                      <a:pt x="158" y="71"/>
                    </a:lnTo>
                    <a:lnTo>
                      <a:pt x="147" y="77"/>
                    </a:lnTo>
                    <a:lnTo>
                      <a:pt x="134" y="82"/>
                    </a:lnTo>
                    <a:lnTo>
                      <a:pt x="124" y="88"/>
                    </a:lnTo>
                    <a:lnTo>
                      <a:pt x="114" y="96"/>
                    </a:lnTo>
                    <a:lnTo>
                      <a:pt x="104" y="105"/>
                    </a:lnTo>
                    <a:lnTo>
                      <a:pt x="96" y="114"/>
                    </a:lnTo>
                    <a:lnTo>
                      <a:pt x="88" y="124"/>
                    </a:lnTo>
                    <a:lnTo>
                      <a:pt x="82" y="136"/>
                    </a:lnTo>
                    <a:lnTo>
                      <a:pt x="76" y="147"/>
                    </a:lnTo>
                    <a:lnTo>
                      <a:pt x="71" y="158"/>
                    </a:lnTo>
                    <a:lnTo>
                      <a:pt x="68" y="172"/>
                    </a:lnTo>
                    <a:lnTo>
                      <a:pt x="66" y="184"/>
                    </a:lnTo>
                    <a:lnTo>
                      <a:pt x="66" y="198"/>
                    </a:lnTo>
                    <a:lnTo>
                      <a:pt x="66" y="5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353">
                <a:extLst>
                  <a:ext uri="{FF2B5EF4-FFF2-40B4-BE49-F238E27FC236}">
                    <a16:creationId xmlns:a16="http://schemas.microsoft.com/office/drawing/2014/main" xmlns="" id="{1E1F4A29-9A5B-443D-863A-197183D282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6263" y="803276"/>
                <a:ext cx="90488" cy="90488"/>
              </a:xfrm>
              <a:custGeom>
                <a:avLst/>
                <a:gdLst>
                  <a:gd name="T0" fmla="*/ 178 w 396"/>
                  <a:gd name="T1" fmla="*/ 397 h 398"/>
                  <a:gd name="T2" fmla="*/ 121 w 396"/>
                  <a:gd name="T3" fmla="*/ 382 h 398"/>
                  <a:gd name="T4" fmla="*/ 72 w 396"/>
                  <a:gd name="T5" fmla="*/ 352 h 398"/>
                  <a:gd name="T6" fmla="*/ 34 w 396"/>
                  <a:gd name="T7" fmla="*/ 310 h 398"/>
                  <a:gd name="T8" fmla="*/ 9 w 396"/>
                  <a:gd name="T9" fmla="*/ 258 h 398"/>
                  <a:gd name="T10" fmla="*/ 0 w 396"/>
                  <a:gd name="T11" fmla="*/ 199 h 398"/>
                  <a:gd name="T12" fmla="*/ 4 w 396"/>
                  <a:gd name="T13" fmla="*/ 159 h 398"/>
                  <a:gd name="T14" fmla="*/ 24 w 396"/>
                  <a:gd name="T15" fmla="*/ 105 h 398"/>
                  <a:gd name="T16" fmla="*/ 58 w 396"/>
                  <a:gd name="T17" fmla="*/ 59 h 398"/>
                  <a:gd name="T18" fmla="*/ 103 w 396"/>
                  <a:gd name="T19" fmla="*/ 25 h 398"/>
                  <a:gd name="T20" fmla="*/ 158 w 396"/>
                  <a:gd name="T21" fmla="*/ 4 h 398"/>
                  <a:gd name="T22" fmla="*/ 199 w 396"/>
                  <a:gd name="T23" fmla="*/ 0 h 398"/>
                  <a:gd name="T24" fmla="*/ 258 w 396"/>
                  <a:gd name="T25" fmla="*/ 10 h 398"/>
                  <a:gd name="T26" fmla="*/ 309 w 396"/>
                  <a:gd name="T27" fmla="*/ 34 h 398"/>
                  <a:gd name="T28" fmla="*/ 351 w 396"/>
                  <a:gd name="T29" fmla="*/ 73 h 398"/>
                  <a:gd name="T30" fmla="*/ 381 w 396"/>
                  <a:gd name="T31" fmla="*/ 122 h 398"/>
                  <a:gd name="T32" fmla="*/ 395 w 396"/>
                  <a:gd name="T33" fmla="*/ 179 h 398"/>
                  <a:gd name="T34" fmla="*/ 395 w 396"/>
                  <a:gd name="T35" fmla="*/ 220 h 398"/>
                  <a:gd name="T36" fmla="*/ 381 w 396"/>
                  <a:gd name="T37" fmla="*/ 277 h 398"/>
                  <a:gd name="T38" fmla="*/ 351 w 396"/>
                  <a:gd name="T39" fmla="*/ 325 h 398"/>
                  <a:gd name="T40" fmla="*/ 309 w 396"/>
                  <a:gd name="T41" fmla="*/ 364 h 398"/>
                  <a:gd name="T42" fmla="*/ 258 w 396"/>
                  <a:gd name="T43" fmla="*/ 388 h 398"/>
                  <a:gd name="T44" fmla="*/ 199 w 396"/>
                  <a:gd name="T45" fmla="*/ 398 h 398"/>
                  <a:gd name="T46" fmla="*/ 199 w 396"/>
                  <a:gd name="T47" fmla="*/ 66 h 398"/>
                  <a:gd name="T48" fmla="*/ 159 w 396"/>
                  <a:gd name="T49" fmla="*/ 73 h 398"/>
                  <a:gd name="T50" fmla="*/ 124 w 396"/>
                  <a:gd name="T51" fmla="*/ 89 h 398"/>
                  <a:gd name="T52" fmla="*/ 96 w 396"/>
                  <a:gd name="T53" fmla="*/ 115 h 398"/>
                  <a:gd name="T54" fmla="*/ 77 w 396"/>
                  <a:gd name="T55" fmla="*/ 147 h 398"/>
                  <a:gd name="T56" fmla="*/ 66 w 396"/>
                  <a:gd name="T57" fmla="*/ 186 h 398"/>
                  <a:gd name="T58" fmla="*/ 66 w 396"/>
                  <a:gd name="T59" fmla="*/ 212 h 398"/>
                  <a:gd name="T60" fmla="*/ 77 w 396"/>
                  <a:gd name="T61" fmla="*/ 251 h 398"/>
                  <a:gd name="T62" fmla="*/ 96 w 396"/>
                  <a:gd name="T63" fmla="*/ 283 h 398"/>
                  <a:gd name="T64" fmla="*/ 124 w 396"/>
                  <a:gd name="T65" fmla="*/ 309 h 398"/>
                  <a:gd name="T66" fmla="*/ 159 w 396"/>
                  <a:gd name="T67" fmla="*/ 325 h 398"/>
                  <a:gd name="T68" fmla="*/ 199 w 396"/>
                  <a:gd name="T69" fmla="*/ 331 h 398"/>
                  <a:gd name="T70" fmla="*/ 225 w 396"/>
                  <a:gd name="T71" fmla="*/ 328 h 398"/>
                  <a:gd name="T72" fmla="*/ 261 w 396"/>
                  <a:gd name="T73" fmla="*/ 315 h 398"/>
                  <a:gd name="T74" fmla="*/ 292 w 396"/>
                  <a:gd name="T75" fmla="*/ 292 h 398"/>
                  <a:gd name="T76" fmla="*/ 315 w 396"/>
                  <a:gd name="T77" fmla="*/ 262 h 398"/>
                  <a:gd name="T78" fmla="*/ 328 w 396"/>
                  <a:gd name="T79" fmla="*/ 226 h 398"/>
                  <a:gd name="T80" fmla="*/ 330 w 396"/>
                  <a:gd name="T81" fmla="*/ 199 h 398"/>
                  <a:gd name="T82" fmla="*/ 325 w 396"/>
                  <a:gd name="T83" fmla="*/ 160 h 398"/>
                  <a:gd name="T84" fmla="*/ 308 w 396"/>
                  <a:gd name="T85" fmla="*/ 125 h 398"/>
                  <a:gd name="T86" fmla="*/ 283 w 396"/>
                  <a:gd name="T87" fmla="*/ 96 h 398"/>
                  <a:gd name="T88" fmla="*/ 249 w 396"/>
                  <a:gd name="T89" fmla="*/ 77 h 398"/>
                  <a:gd name="T90" fmla="*/ 212 w 396"/>
                  <a:gd name="T91" fmla="*/ 6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96" h="398">
                    <a:moveTo>
                      <a:pt x="199" y="398"/>
                    </a:moveTo>
                    <a:lnTo>
                      <a:pt x="199" y="398"/>
                    </a:lnTo>
                    <a:lnTo>
                      <a:pt x="178" y="397"/>
                    </a:lnTo>
                    <a:lnTo>
                      <a:pt x="158" y="394"/>
                    </a:lnTo>
                    <a:lnTo>
                      <a:pt x="140" y="388"/>
                    </a:lnTo>
                    <a:lnTo>
                      <a:pt x="121" y="382"/>
                    </a:lnTo>
                    <a:lnTo>
                      <a:pt x="103" y="374"/>
                    </a:lnTo>
                    <a:lnTo>
                      <a:pt x="87" y="364"/>
                    </a:lnTo>
                    <a:lnTo>
                      <a:pt x="72" y="352"/>
                    </a:lnTo>
                    <a:lnTo>
                      <a:pt x="58" y="340"/>
                    </a:lnTo>
                    <a:lnTo>
                      <a:pt x="46" y="325"/>
                    </a:lnTo>
                    <a:lnTo>
                      <a:pt x="34" y="310"/>
                    </a:lnTo>
                    <a:lnTo>
                      <a:pt x="24" y="293"/>
                    </a:lnTo>
                    <a:lnTo>
                      <a:pt x="16" y="277"/>
                    </a:lnTo>
                    <a:lnTo>
                      <a:pt x="9" y="258"/>
                    </a:lnTo>
                    <a:lnTo>
                      <a:pt x="4" y="239"/>
                    </a:lnTo>
                    <a:lnTo>
                      <a:pt x="1" y="220"/>
                    </a:lnTo>
                    <a:lnTo>
                      <a:pt x="0" y="199"/>
                    </a:lnTo>
                    <a:lnTo>
                      <a:pt x="0" y="199"/>
                    </a:lnTo>
                    <a:lnTo>
                      <a:pt x="1" y="179"/>
                    </a:lnTo>
                    <a:lnTo>
                      <a:pt x="4" y="159"/>
                    </a:lnTo>
                    <a:lnTo>
                      <a:pt x="9" y="140"/>
                    </a:lnTo>
                    <a:lnTo>
                      <a:pt x="16" y="122"/>
                    </a:lnTo>
                    <a:lnTo>
                      <a:pt x="24" y="105"/>
                    </a:lnTo>
                    <a:lnTo>
                      <a:pt x="34" y="88"/>
                    </a:lnTo>
                    <a:lnTo>
                      <a:pt x="46" y="73"/>
                    </a:lnTo>
                    <a:lnTo>
                      <a:pt x="58" y="59"/>
                    </a:lnTo>
                    <a:lnTo>
                      <a:pt x="72" y="46"/>
                    </a:lnTo>
                    <a:lnTo>
                      <a:pt x="87" y="34"/>
                    </a:lnTo>
                    <a:lnTo>
                      <a:pt x="103" y="25"/>
                    </a:lnTo>
                    <a:lnTo>
                      <a:pt x="121" y="16"/>
                    </a:lnTo>
                    <a:lnTo>
                      <a:pt x="140" y="10"/>
                    </a:lnTo>
                    <a:lnTo>
                      <a:pt x="158" y="4"/>
                    </a:lnTo>
                    <a:lnTo>
                      <a:pt x="178" y="1"/>
                    </a:lnTo>
                    <a:lnTo>
                      <a:pt x="199" y="0"/>
                    </a:lnTo>
                    <a:lnTo>
                      <a:pt x="199" y="0"/>
                    </a:lnTo>
                    <a:lnTo>
                      <a:pt x="218" y="1"/>
                    </a:lnTo>
                    <a:lnTo>
                      <a:pt x="238" y="4"/>
                    </a:lnTo>
                    <a:lnTo>
                      <a:pt x="258" y="10"/>
                    </a:lnTo>
                    <a:lnTo>
                      <a:pt x="275" y="16"/>
                    </a:lnTo>
                    <a:lnTo>
                      <a:pt x="293" y="25"/>
                    </a:lnTo>
                    <a:lnTo>
                      <a:pt x="309" y="34"/>
                    </a:lnTo>
                    <a:lnTo>
                      <a:pt x="324" y="46"/>
                    </a:lnTo>
                    <a:lnTo>
                      <a:pt x="338" y="59"/>
                    </a:lnTo>
                    <a:lnTo>
                      <a:pt x="351" y="73"/>
                    </a:lnTo>
                    <a:lnTo>
                      <a:pt x="363" y="88"/>
                    </a:lnTo>
                    <a:lnTo>
                      <a:pt x="373" y="105"/>
                    </a:lnTo>
                    <a:lnTo>
                      <a:pt x="381" y="122"/>
                    </a:lnTo>
                    <a:lnTo>
                      <a:pt x="388" y="140"/>
                    </a:lnTo>
                    <a:lnTo>
                      <a:pt x="392" y="159"/>
                    </a:lnTo>
                    <a:lnTo>
                      <a:pt x="395" y="179"/>
                    </a:lnTo>
                    <a:lnTo>
                      <a:pt x="396" y="199"/>
                    </a:lnTo>
                    <a:lnTo>
                      <a:pt x="396" y="199"/>
                    </a:lnTo>
                    <a:lnTo>
                      <a:pt x="395" y="220"/>
                    </a:lnTo>
                    <a:lnTo>
                      <a:pt x="392" y="239"/>
                    </a:lnTo>
                    <a:lnTo>
                      <a:pt x="388" y="258"/>
                    </a:lnTo>
                    <a:lnTo>
                      <a:pt x="381" y="277"/>
                    </a:lnTo>
                    <a:lnTo>
                      <a:pt x="373" y="293"/>
                    </a:lnTo>
                    <a:lnTo>
                      <a:pt x="363" y="310"/>
                    </a:lnTo>
                    <a:lnTo>
                      <a:pt x="351" y="325"/>
                    </a:lnTo>
                    <a:lnTo>
                      <a:pt x="338" y="340"/>
                    </a:lnTo>
                    <a:lnTo>
                      <a:pt x="324" y="352"/>
                    </a:lnTo>
                    <a:lnTo>
                      <a:pt x="309" y="364"/>
                    </a:lnTo>
                    <a:lnTo>
                      <a:pt x="293" y="374"/>
                    </a:lnTo>
                    <a:lnTo>
                      <a:pt x="275" y="382"/>
                    </a:lnTo>
                    <a:lnTo>
                      <a:pt x="258" y="388"/>
                    </a:lnTo>
                    <a:lnTo>
                      <a:pt x="238" y="394"/>
                    </a:lnTo>
                    <a:lnTo>
                      <a:pt x="218" y="397"/>
                    </a:lnTo>
                    <a:lnTo>
                      <a:pt x="199" y="398"/>
                    </a:lnTo>
                    <a:lnTo>
                      <a:pt x="199" y="398"/>
                    </a:lnTo>
                    <a:close/>
                    <a:moveTo>
                      <a:pt x="199" y="66"/>
                    </a:moveTo>
                    <a:lnTo>
                      <a:pt x="199" y="66"/>
                    </a:lnTo>
                    <a:lnTo>
                      <a:pt x="185" y="68"/>
                    </a:lnTo>
                    <a:lnTo>
                      <a:pt x="172" y="70"/>
                    </a:lnTo>
                    <a:lnTo>
                      <a:pt x="159" y="73"/>
                    </a:lnTo>
                    <a:lnTo>
                      <a:pt x="147" y="77"/>
                    </a:lnTo>
                    <a:lnTo>
                      <a:pt x="136" y="83"/>
                    </a:lnTo>
                    <a:lnTo>
                      <a:pt x="124" y="89"/>
                    </a:lnTo>
                    <a:lnTo>
                      <a:pt x="114" y="96"/>
                    </a:lnTo>
                    <a:lnTo>
                      <a:pt x="105" y="106"/>
                    </a:lnTo>
                    <a:lnTo>
                      <a:pt x="96" y="115"/>
                    </a:lnTo>
                    <a:lnTo>
                      <a:pt x="89" y="125"/>
                    </a:lnTo>
                    <a:lnTo>
                      <a:pt x="82" y="136"/>
                    </a:lnTo>
                    <a:lnTo>
                      <a:pt x="77" y="147"/>
                    </a:lnTo>
                    <a:lnTo>
                      <a:pt x="72" y="160"/>
                    </a:lnTo>
                    <a:lnTo>
                      <a:pt x="68" y="172"/>
                    </a:lnTo>
                    <a:lnTo>
                      <a:pt x="66" y="186"/>
                    </a:lnTo>
                    <a:lnTo>
                      <a:pt x="66" y="199"/>
                    </a:lnTo>
                    <a:lnTo>
                      <a:pt x="66" y="199"/>
                    </a:lnTo>
                    <a:lnTo>
                      <a:pt x="66" y="212"/>
                    </a:lnTo>
                    <a:lnTo>
                      <a:pt x="68" y="226"/>
                    </a:lnTo>
                    <a:lnTo>
                      <a:pt x="72" y="238"/>
                    </a:lnTo>
                    <a:lnTo>
                      <a:pt x="77" y="251"/>
                    </a:lnTo>
                    <a:lnTo>
                      <a:pt x="82" y="262"/>
                    </a:lnTo>
                    <a:lnTo>
                      <a:pt x="89" y="272"/>
                    </a:lnTo>
                    <a:lnTo>
                      <a:pt x="96" y="283"/>
                    </a:lnTo>
                    <a:lnTo>
                      <a:pt x="105" y="292"/>
                    </a:lnTo>
                    <a:lnTo>
                      <a:pt x="114" y="301"/>
                    </a:lnTo>
                    <a:lnTo>
                      <a:pt x="124" y="309"/>
                    </a:lnTo>
                    <a:lnTo>
                      <a:pt x="136" y="315"/>
                    </a:lnTo>
                    <a:lnTo>
                      <a:pt x="147" y="321"/>
                    </a:lnTo>
                    <a:lnTo>
                      <a:pt x="159" y="325"/>
                    </a:lnTo>
                    <a:lnTo>
                      <a:pt x="172" y="328"/>
                    </a:lnTo>
                    <a:lnTo>
                      <a:pt x="185" y="330"/>
                    </a:lnTo>
                    <a:lnTo>
                      <a:pt x="199" y="331"/>
                    </a:lnTo>
                    <a:lnTo>
                      <a:pt x="199" y="331"/>
                    </a:lnTo>
                    <a:lnTo>
                      <a:pt x="212" y="330"/>
                    </a:lnTo>
                    <a:lnTo>
                      <a:pt x="225" y="328"/>
                    </a:lnTo>
                    <a:lnTo>
                      <a:pt x="238" y="325"/>
                    </a:lnTo>
                    <a:lnTo>
                      <a:pt x="249" y="321"/>
                    </a:lnTo>
                    <a:lnTo>
                      <a:pt x="261" y="315"/>
                    </a:lnTo>
                    <a:lnTo>
                      <a:pt x="272" y="309"/>
                    </a:lnTo>
                    <a:lnTo>
                      <a:pt x="283" y="301"/>
                    </a:lnTo>
                    <a:lnTo>
                      <a:pt x="292" y="292"/>
                    </a:lnTo>
                    <a:lnTo>
                      <a:pt x="300" y="283"/>
                    </a:lnTo>
                    <a:lnTo>
                      <a:pt x="308" y="272"/>
                    </a:lnTo>
                    <a:lnTo>
                      <a:pt x="315" y="262"/>
                    </a:lnTo>
                    <a:lnTo>
                      <a:pt x="320" y="251"/>
                    </a:lnTo>
                    <a:lnTo>
                      <a:pt x="325" y="238"/>
                    </a:lnTo>
                    <a:lnTo>
                      <a:pt x="328" y="226"/>
                    </a:lnTo>
                    <a:lnTo>
                      <a:pt x="330" y="212"/>
                    </a:lnTo>
                    <a:lnTo>
                      <a:pt x="330" y="199"/>
                    </a:lnTo>
                    <a:lnTo>
                      <a:pt x="330" y="199"/>
                    </a:lnTo>
                    <a:lnTo>
                      <a:pt x="330" y="186"/>
                    </a:lnTo>
                    <a:lnTo>
                      <a:pt x="328" y="172"/>
                    </a:lnTo>
                    <a:lnTo>
                      <a:pt x="325" y="160"/>
                    </a:lnTo>
                    <a:lnTo>
                      <a:pt x="320" y="147"/>
                    </a:lnTo>
                    <a:lnTo>
                      <a:pt x="315" y="136"/>
                    </a:lnTo>
                    <a:lnTo>
                      <a:pt x="308" y="125"/>
                    </a:lnTo>
                    <a:lnTo>
                      <a:pt x="300" y="115"/>
                    </a:lnTo>
                    <a:lnTo>
                      <a:pt x="292" y="106"/>
                    </a:lnTo>
                    <a:lnTo>
                      <a:pt x="283" y="96"/>
                    </a:lnTo>
                    <a:lnTo>
                      <a:pt x="272" y="89"/>
                    </a:lnTo>
                    <a:lnTo>
                      <a:pt x="261" y="83"/>
                    </a:lnTo>
                    <a:lnTo>
                      <a:pt x="249" y="77"/>
                    </a:lnTo>
                    <a:lnTo>
                      <a:pt x="238" y="73"/>
                    </a:lnTo>
                    <a:lnTo>
                      <a:pt x="225" y="70"/>
                    </a:lnTo>
                    <a:lnTo>
                      <a:pt x="212" y="68"/>
                    </a:lnTo>
                    <a:lnTo>
                      <a:pt x="199" y="66"/>
                    </a:lnTo>
                    <a:lnTo>
                      <a:pt x="199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354">
                <a:extLst>
                  <a:ext uri="{FF2B5EF4-FFF2-40B4-BE49-F238E27FC236}">
                    <a16:creationId xmlns:a16="http://schemas.microsoft.com/office/drawing/2014/main" xmlns="" id="{91DE870C-2DFB-4AD8-B4D1-AB318B6768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6263" y="908051"/>
                <a:ext cx="90488" cy="150813"/>
              </a:xfrm>
              <a:custGeom>
                <a:avLst/>
                <a:gdLst>
                  <a:gd name="T0" fmla="*/ 33 w 396"/>
                  <a:gd name="T1" fmla="*/ 661 h 661"/>
                  <a:gd name="T2" fmla="*/ 26 w 396"/>
                  <a:gd name="T3" fmla="*/ 660 h 661"/>
                  <a:gd name="T4" fmla="*/ 14 w 396"/>
                  <a:gd name="T5" fmla="*/ 655 h 661"/>
                  <a:gd name="T6" fmla="*/ 5 w 396"/>
                  <a:gd name="T7" fmla="*/ 647 h 661"/>
                  <a:gd name="T8" fmla="*/ 1 w 396"/>
                  <a:gd name="T9" fmla="*/ 635 h 661"/>
                  <a:gd name="T10" fmla="*/ 0 w 396"/>
                  <a:gd name="T11" fmla="*/ 198 h 661"/>
                  <a:gd name="T12" fmla="*/ 1 w 396"/>
                  <a:gd name="T13" fmla="*/ 178 h 661"/>
                  <a:gd name="T14" fmla="*/ 9 w 396"/>
                  <a:gd name="T15" fmla="*/ 139 h 661"/>
                  <a:gd name="T16" fmla="*/ 24 w 396"/>
                  <a:gd name="T17" fmla="*/ 103 h 661"/>
                  <a:gd name="T18" fmla="*/ 46 w 396"/>
                  <a:gd name="T19" fmla="*/ 72 h 661"/>
                  <a:gd name="T20" fmla="*/ 72 w 396"/>
                  <a:gd name="T21" fmla="*/ 46 h 661"/>
                  <a:gd name="T22" fmla="*/ 103 w 396"/>
                  <a:gd name="T23" fmla="*/ 24 h 661"/>
                  <a:gd name="T24" fmla="*/ 140 w 396"/>
                  <a:gd name="T25" fmla="*/ 8 h 661"/>
                  <a:gd name="T26" fmla="*/ 178 w 396"/>
                  <a:gd name="T27" fmla="*/ 1 h 661"/>
                  <a:gd name="T28" fmla="*/ 199 w 396"/>
                  <a:gd name="T29" fmla="*/ 0 h 661"/>
                  <a:gd name="T30" fmla="*/ 238 w 396"/>
                  <a:gd name="T31" fmla="*/ 4 h 661"/>
                  <a:gd name="T32" fmla="*/ 275 w 396"/>
                  <a:gd name="T33" fmla="*/ 16 h 661"/>
                  <a:gd name="T34" fmla="*/ 309 w 396"/>
                  <a:gd name="T35" fmla="*/ 33 h 661"/>
                  <a:gd name="T36" fmla="*/ 338 w 396"/>
                  <a:gd name="T37" fmla="*/ 58 h 661"/>
                  <a:gd name="T38" fmla="*/ 363 w 396"/>
                  <a:gd name="T39" fmla="*/ 87 h 661"/>
                  <a:gd name="T40" fmla="*/ 381 w 396"/>
                  <a:gd name="T41" fmla="*/ 121 h 661"/>
                  <a:gd name="T42" fmla="*/ 392 w 396"/>
                  <a:gd name="T43" fmla="*/ 158 h 661"/>
                  <a:gd name="T44" fmla="*/ 396 w 396"/>
                  <a:gd name="T45" fmla="*/ 198 h 661"/>
                  <a:gd name="T46" fmla="*/ 396 w 396"/>
                  <a:gd name="T47" fmla="*/ 628 h 661"/>
                  <a:gd name="T48" fmla="*/ 394 w 396"/>
                  <a:gd name="T49" fmla="*/ 641 h 661"/>
                  <a:gd name="T50" fmla="*/ 387 w 396"/>
                  <a:gd name="T51" fmla="*/ 651 h 661"/>
                  <a:gd name="T52" fmla="*/ 377 w 396"/>
                  <a:gd name="T53" fmla="*/ 658 h 661"/>
                  <a:gd name="T54" fmla="*/ 363 w 396"/>
                  <a:gd name="T55" fmla="*/ 661 h 661"/>
                  <a:gd name="T56" fmla="*/ 66 w 396"/>
                  <a:gd name="T57" fmla="*/ 595 h 661"/>
                  <a:gd name="T58" fmla="*/ 330 w 396"/>
                  <a:gd name="T59" fmla="*/ 198 h 661"/>
                  <a:gd name="T60" fmla="*/ 330 w 396"/>
                  <a:gd name="T61" fmla="*/ 184 h 661"/>
                  <a:gd name="T62" fmla="*/ 325 w 396"/>
                  <a:gd name="T63" fmla="*/ 158 h 661"/>
                  <a:gd name="T64" fmla="*/ 315 w 396"/>
                  <a:gd name="T65" fmla="*/ 136 h 661"/>
                  <a:gd name="T66" fmla="*/ 300 w 396"/>
                  <a:gd name="T67" fmla="*/ 114 h 661"/>
                  <a:gd name="T68" fmla="*/ 283 w 396"/>
                  <a:gd name="T69" fmla="*/ 96 h 661"/>
                  <a:gd name="T70" fmla="*/ 261 w 396"/>
                  <a:gd name="T71" fmla="*/ 82 h 661"/>
                  <a:gd name="T72" fmla="*/ 238 w 396"/>
                  <a:gd name="T73" fmla="*/ 71 h 661"/>
                  <a:gd name="T74" fmla="*/ 212 w 396"/>
                  <a:gd name="T75" fmla="*/ 66 h 661"/>
                  <a:gd name="T76" fmla="*/ 199 w 396"/>
                  <a:gd name="T77" fmla="*/ 66 h 661"/>
                  <a:gd name="T78" fmla="*/ 172 w 396"/>
                  <a:gd name="T79" fmla="*/ 68 h 661"/>
                  <a:gd name="T80" fmla="*/ 147 w 396"/>
                  <a:gd name="T81" fmla="*/ 77 h 661"/>
                  <a:gd name="T82" fmla="*/ 124 w 396"/>
                  <a:gd name="T83" fmla="*/ 88 h 661"/>
                  <a:gd name="T84" fmla="*/ 105 w 396"/>
                  <a:gd name="T85" fmla="*/ 105 h 661"/>
                  <a:gd name="T86" fmla="*/ 89 w 396"/>
                  <a:gd name="T87" fmla="*/ 124 h 661"/>
                  <a:gd name="T88" fmla="*/ 77 w 396"/>
                  <a:gd name="T89" fmla="*/ 147 h 661"/>
                  <a:gd name="T90" fmla="*/ 68 w 396"/>
                  <a:gd name="T91" fmla="*/ 172 h 661"/>
                  <a:gd name="T92" fmla="*/ 66 w 396"/>
                  <a:gd name="T93" fmla="*/ 198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6" h="661">
                    <a:moveTo>
                      <a:pt x="363" y="661"/>
                    </a:moveTo>
                    <a:lnTo>
                      <a:pt x="33" y="661"/>
                    </a:lnTo>
                    <a:lnTo>
                      <a:pt x="33" y="661"/>
                    </a:lnTo>
                    <a:lnTo>
                      <a:pt x="26" y="660"/>
                    </a:lnTo>
                    <a:lnTo>
                      <a:pt x="20" y="658"/>
                    </a:lnTo>
                    <a:lnTo>
                      <a:pt x="14" y="655"/>
                    </a:lnTo>
                    <a:lnTo>
                      <a:pt x="9" y="651"/>
                    </a:lnTo>
                    <a:lnTo>
                      <a:pt x="5" y="647"/>
                    </a:lnTo>
                    <a:lnTo>
                      <a:pt x="2" y="641"/>
                    </a:lnTo>
                    <a:lnTo>
                      <a:pt x="1" y="635"/>
                    </a:lnTo>
                    <a:lnTo>
                      <a:pt x="0" y="62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1" y="178"/>
                    </a:lnTo>
                    <a:lnTo>
                      <a:pt x="4" y="158"/>
                    </a:lnTo>
                    <a:lnTo>
                      <a:pt x="9" y="139"/>
                    </a:lnTo>
                    <a:lnTo>
                      <a:pt x="16" y="121"/>
                    </a:lnTo>
                    <a:lnTo>
                      <a:pt x="24" y="103"/>
                    </a:lnTo>
                    <a:lnTo>
                      <a:pt x="34" y="87"/>
                    </a:lnTo>
                    <a:lnTo>
                      <a:pt x="46" y="72"/>
                    </a:lnTo>
                    <a:lnTo>
                      <a:pt x="58" y="58"/>
                    </a:lnTo>
                    <a:lnTo>
                      <a:pt x="72" y="46"/>
                    </a:lnTo>
                    <a:lnTo>
                      <a:pt x="87" y="33"/>
                    </a:lnTo>
                    <a:lnTo>
                      <a:pt x="103" y="24"/>
                    </a:lnTo>
                    <a:lnTo>
                      <a:pt x="121" y="16"/>
                    </a:lnTo>
                    <a:lnTo>
                      <a:pt x="140" y="8"/>
                    </a:lnTo>
                    <a:lnTo>
                      <a:pt x="158" y="4"/>
                    </a:lnTo>
                    <a:lnTo>
                      <a:pt x="178" y="1"/>
                    </a:lnTo>
                    <a:lnTo>
                      <a:pt x="199" y="0"/>
                    </a:lnTo>
                    <a:lnTo>
                      <a:pt x="199" y="0"/>
                    </a:lnTo>
                    <a:lnTo>
                      <a:pt x="218" y="1"/>
                    </a:lnTo>
                    <a:lnTo>
                      <a:pt x="238" y="4"/>
                    </a:lnTo>
                    <a:lnTo>
                      <a:pt x="258" y="8"/>
                    </a:lnTo>
                    <a:lnTo>
                      <a:pt x="275" y="16"/>
                    </a:lnTo>
                    <a:lnTo>
                      <a:pt x="293" y="24"/>
                    </a:lnTo>
                    <a:lnTo>
                      <a:pt x="309" y="33"/>
                    </a:lnTo>
                    <a:lnTo>
                      <a:pt x="324" y="46"/>
                    </a:lnTo>
                    <a:lnTo>
                      <a:pt x="338" y="58"/>
                    </a:lnTo>
                    <a:lnTo>
                      <a:pt x="351" y="72"/>
                    </a:lnTo>
                    <a:lnTo>
                      <a:pt x="363" y="87"/>
                    </a:lnTo>
                    <a:lnTo>
                      <a:pt x="373" y="103"/>
                    </a:lnTo>
                    <a:lnTo>
                      <a:pt x="381" y="121"/>
                    </a:lnTo>
                    <a:lnTo>
                      <a:pt x="388" y="139"/>
                    </a:lnTo>
                    <a:lnTo>
                      <a:pt x="392" y="158"/>
                    </a:lnTo>
                    <a:lnTo>
                      <a:pt x="395" y="178"/>
                    </a:lnTo>
                    <a:lnTo>
                      <a:pt x="396" y="198"/>
                    </a:lnTo>
                    <a:lnTo>
                      <a:pt x="396" y="628"/>
                    </a:lnTo>
                    <a:lnTo>
                      <a:pt x="396" y="628"/>
                    </a:lnTo>
                    <a:lnTo>
                      <a:pt x="396" y="635"/>
                    </a:lnTo>
                    <a:lnTo>
                      <a:pt x="394" y="641"/>
                    </a:lnTo>
                    <a:lnTo>
                      <a:pt x="391" y="647"/>
                    </a:lnTo>
                    <a:lnTo>
                      <a:pt x="387" y="651"/>
                    </a:lnTo>
                    <a:lnTo>
                      <a:pt x="382" y="655"/>
                    </a:lnTo>
                    <a:lnTo>
                      <a:pt x="377" y="658"/>
                    </a:lnTo>
                    <a:lnTo>
                      <a:pt x="370" y="660"/>
                    </a:lnTo>
                    <a:lnTo>
                      <a:pt x="363" y="661"/>
                    </a:lnTo>
                    <a:lnTo>
                      <a:pt x="363" y="661"/>
                    </a:lnTo>
                    <a:close/>
                    <a:moveTo>
                      <a:pt x="66" y="595"/>
                    </a:moveTo>
                    <a:lnTo>
                      <a:pt x="330" y="595"/>
                    </a:lnTo>
                    <a:lnTo>
                      <a:pt x="330" y="198"/>
                    </a:lnTo>
                    <a:lnTo>
                      <a:pt x="330" y="198"/>
                    </a:lnTo>
                    <a:lnTo>
                      <a:pt x="330" y="184"/>
                    </a:lnTo>
                    <a:lnTo>
                      <a:pt x="328" y="172"/>
                    </a:lnTo>
                    <a:lnTo>
                      <a:pt x="325" y="158"/>
                    </a:lnTo>
                    <a:lnTo>
                      <a:pt x="320" y="147"/>
                    </a:lnTo>
                    <a:lnTo>
                      <a:pt x="315" y="136"/>
                    </a:lnTo>
                    <a:lnTo>
                      <a:pt x="308" y="124"/>
                    </a:lnTo>
                    <a:lnTo>
                      <a:pt x="300" y="114"/>
                    </a:lnTo>
                    <a:lnTo>
                      <a:pt x="292" y="105"/>
                    </a:lnTo>
                    <a:lnTo>
                      <a:pt x="283" y="96"/>
                    </a:lnTo>
                    <a:lnTo>
                      <a:pt x="272" y="88"/>
                    </a:lnTo>
                    <a:lnTo>
                      <a:pt x="261" y="82"/>
                    </a:lnTo>
                    <a:lnTo>
                      <a:pt x="249" y="77"/>
                    </a:lnTo>
                    <a:lnTo>
                      <a:pt x="238" y="71"/>
                    </a:lnTo>
                    <a:lnTo>
                      <a:pt x="225" y="68"/>
                    </a:lnTo>
                    <a:lnTo>
                      <a:pt x="212" y="66"/>
                    </a:lnTo>
                    <a:lnTo>
                      <a:pt x="199" y="66"/>
                    </a:lnTo>
                    <a:lnTo>
                      <a:pt x="199" y="66"/>
                    </a:lnTo>
                    <a:lnTo>
                      <a:pt x="185" y="66"/>
                    </a:lnTo>
                    <a:lnTo>
                      <a:pt x="172" y="68"/>
                    </a:lnTo>
                    <a:lnTo>
                      <a:pt x="159" y="71"/>
                    </a:lnTo>
                    <a:lnTo>
                      <a:pt x="147" y="77"/>
                    </a:lnTo>
                    <a:lnTo>
                      <a:pt x="136" y="82"/>
                    </a:lnTo>
                    <a:lnTo>
                      <a:pt x="124" y="88"/>
                    </a:lnTo>
                    <a:lnTo>
                      <a:pt x="114" y="96"/>
                    </a:lnTo>
                    <a:lnTo>
                      <a:pt x="105" y="105"/>
                    </a:lnTo>
                    <a:lnTo>
                      <a:pt x="96" y="114"/>
                    </a:lnTo>
                    <a:lnTo>
                      <a:pt x="89" y="124"/>
                    </a:lnTo>
                    <a:lnTo>
                      <a:pt x="82" y="136"/>
                    </a:lnTo>
                    <a:lnTo>
                      <a:pt x="77" y="147"/>
                    </a:lnTo>
                    <a:lnTo>
                      <a:pt x="72" y="158"/>
                    </a:lnTo>
                    <a:lnTo>
                      <a:pt x="68" y="172"/>
                    </a:lnTo>
                    <a:lnTo>
                      <a:pt x="66" y="184"/>
                    </a:lnTo>
                    <a:lnTo>
                      <a:pt x="66" y="198"/>
                    </a:lnTo>
                    <a:lnTo>
                      <a:pt x="66" y="5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37D779C8-CAFE-4AA7-B019-C32DAD76E6BF}"/>
              </a:ext>
            </a:extLst>
          </p:cNvPr>
          <p:cNvGrpSpPr/>
          <p:nvPr/>
        </p:nvGrpSpPr>
        <p:grpSpPr>
          <a:xfrm>
            <a:off x="3108092" y="2356120"/>
            <a:ext cx="1469066" cy="443198"/>
            <a:chOff x="3113499" y="2356120"/>
            <a:chExt cx="1469066" cy="443198"/>
          </a:xfrm>
        </p:grpSpPr>
        <p:sp>
          <p:nvSpPr>
            <p:cNvPr id="32" name="Content Placeholder 8">
              <a:extLst>
                <a:ext uri="{FF2B5EF4-FFF2-40B4-BE49-F238E27FC236}">
                  <a16:creationId xmlns:a16="http://schemas.microsoft.com/office/drawing/2014/main" xmlns="" id="{632581A2-7B12-497B-BD7B-A35515857C3D}"/>
                </a:ext>
              </a:extLst>
            </p:cNvPr>
            <p:cNvSpPr txBox="1">
              <a:spLocks/>
            </p:cNvSpPr>
            <p:nvPr/>
          </p:nvSpPr>
          <p:spPr>
            <a:xfrm>
              <a:off x="3772279" y="2356120"/>
              <a:ext cx="810286" cy="44319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rgbClr val="21D795"/>
                  </a:solidFill>
                </a:rPr>
                <a:t>Key</a:t>
              </a:r>
              <a:br>
                <a:rPr lang="en-US" b="1" dirty="0">
                  <a:solidFill>
                    <a:srgbClr val="21D795"/>
                  </a:solidFill>
                </a:rPr>
              </a:br>
              <a:r>
                <a:rPr lang="en-US" b="1" dirty="0">
                  <a:solidFill>
                    <a:srgbClr val="21D795"/>
                  </a:solidFill>
                </a:rPr>
                <a:t>Resource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3B92AF15-50BD-4271-ABFD-1F8051A82CF6}"/>
                </a:ext>
              </a:extLst>
            </p:cNvPr>
            <p:cNvGrpSpPr/>
            <p:nvPr/>
          </p:nvGrpSpPr>
          <p:grpSpPr>
            <a:xfrm>
              <a:off x="3113499" y="2359153"/>
              <a:ext cx="437138" cy="437134"/>
              <a:chOff x="8435975" y="5048251"/>
              <a:chExt cx="360363" cy="360362"/>
            </a:xfrm>
            <a:solidFill>
              <a:schemeClr val="bg1"/>
            </a:solidFill>
          </p:grpSpPr>
          <p:sp>
            <p:nvSpPr>
              <p:cNvPr id="55" name="Freeform 365">
                <a:extLst>
                  <a:ext uri="{FF2B5EF4-FFF2-40B4-BE49-F238E27FC236}">
                    <a16:creationId xmlns:a16="http://schemas.microsoft.com/office/drawing/2014/main" xmlns="" id="{98EAFC6E-77D9-4D48-8EBC-FA0320F54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5108576"/>
                <a:ext cx="209550" cy="165100"/>
              </a:xfrm>
              <a:custGeom>
                <a:avLst/>
                <a:gdLst>
                  <a:gd name="T0" fmla="*/ 765 w 793"/>
                  <a:gd name="T1" fmla="*/ 623 h 623"/>
                  <a:gd name="T2" fmla="*/ 754 w 793"/>
                  <a:gd name="T3" fmla="*/ 621 h 623"/>
                  <a:gd name="T4" fmla="*/ 745 w 793"/>
                  <a:gd name="T5" fmla="*/ 615 h 623"/>
                  <a:gd name="T6" fmla="*/ 739 w 793"/>
                  <a:gd name="T7" fmla="*/ 606 h 623"/>
                  <a:gd name="T8" fmla="*/ 737 w 793"/>
                  <a:gd name="T9" fmla="*/ 595 h 623"/>
                  <a:gd name="T10" fmla="*/ 340 w 793"/>
                  <a:gd name="T11" fmla="*/ 170 h 623"/>
                  <a:gd name="T12" fmla="*/ 332 w 793"/>
                  <a:gd name="T13" fmla="*/ 169 h 623"/>
                  <a:gd name="T14" fmla="*/ 319 w 793"/>
                  <a:gd name="T15" fmla="*/ 159 h 623"/>
                  <a:gd name="T16" fmla="*/ 269 w 793"/>
                  <a:gd name="T17" fmla="*/ 56 h 623"/>
                  <a:gd name="T18" fmla="*/ 56 w 793"/>
                  <a:gd name="T19" fmla="*/ 595 h 623"/>
                  <a:gd name="T20" fmla="*/ 56 w 793"/>
                  <a:gd name="T21" fmla="*/ 600 h 623"/>
                  <a:gd name="T22" fmla="*/ 52 w 793"/>
                  <a:gd name="T23" fmla="*/ 611 h 623"/>
                  <a:gd name="T24" fmla="*/ 44 w 793"/>
                  <a:gd name="T25" fmla="*/ 618 h 623"/>
                  <a:gd name="T26" fmla="*/ 34 w 793"/>
                  <a:gd name="T27" fmla="*/ 622 h 623"/>
                  <a:gd name="T28" fmla="*/ 28 w 793"/>
                  <a:gd name="T29" fmla="*/ 623 h 623"/>
                  <a:gd name="T30" fmla="*/ 17 w 793"/>
                  <a:gd name="T31" fmla="*/ 621 h 623"/>
                  <a:gd name="T32" fmla="*/ 8 w 793"/>
                  <a:gd name="T33" fmla="*/ 615 h 623"/>
                  <a:gd name="T34" fmla="*/ 2 w 793"/>
                  <a:gd name="T35" fmla="*/ 606 h 623"/>
                  <a:gd name="T36" fmla="*/ 0 w 793"/>
                  <a:gd name="T37" fmla="*/ 595 h 623"/>
                  <a:gd name="T38" fmla="*/ 0 w 793"/>
                  <a:gd name="T39" fmla="*/ 28 h 623"/>
                  <a:gd name="T40" fmla="*/ 2 w 793"/>
                  <a:gd name="T41" fmla="*/ 17 h 623"/>
                  <a:gd name="T42" fmla="*/ 8 w 793"/>
                  <a:gd name="T43" fmla="*/ 8 h 623"/>
                  <a:gd name="T44" fmla="*/ 17 w 793"/>
                  <a:gd name="T45" fmla="*/ 2 h 623"/>
                  <a:gd name="T46" fmla="*/ 28 w 793"/>
                  <a:gd name="T47" fmla="*/ 0 h 623"/>
                  <a:gd name="T48" fmla="*/ 286 w 793"/>
                  <a:gd name="T49" fmla="*/ 0 h 623"/>
                  <a:gd name="T50" fmla="*/ 302 w 793"/>
                  <a:gd name="T51" fmla="*/ 4 h 623"/>
                  <a:gd name="T52" fmla="*/ 313 w 793"/>
                  <a:gd name="T53" fmla="*/ 16 h 623"/>
                  <a:gd name="T54" fmla="*/ 765 w 793"/>
                  <a:gd name="T55" fmla="*/ 113 h 623"/>
                  <a:gd name="T56" fmla="*/ 771 w 793"/>
                  <a:gd name="T57" fmla="*/ 113 h 623"/>
                  <a:gd name="T58" fmla="*/ 781 w 793"/>
                  <a:gd name="T59" fmla="*/ 118 h 623"/>
                  <a:gd name="T60" fmla="*/ 788 w 793"/>
                  <a:gd name="T61" fmla="*/ 125 h 623"/>
                  <a:gd name="T62" fmla="*/ 792 w 793"/>
                  <a:gd name="T63" fmla="*/ 135 h 623"/>
                  <a:gd name="T64" fmla="*/ 793 w 793"/>
                  <a:gd name="T65" fmla="*/ 595 h 623"/>
                  <a:gd name="T66" fmla="*/ 792 w 793"/>
                  <a:gd name="T67" fmla="*/ 600 h 623"/>
                  <a:gd name="T68" fmla="*/ 788 w 793"/>
                  <a:gd name="T69" fmla="*/ 611 h 623"/>
                  <a:gd name="T70" fmla="*/ 781 w 793"/>
                  <a:gd name="T71" fmla="*/ 618 h 623"/>
                  <a:gd name="T72" fmla="*/ 771 w 793"/>
                  <a:gd name="T73" fmla="*/ 622 h 623"/>
                  <a:gd name="T74" fmla="*/ 765 w 793"/>
                  <a:gd name="T7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3" h="623">
                    <a:moveTo>
                      <a:pt x="765" y="623"/>
                    </a:moveTo>
                    <a:lnTo>
                      <a:pt x="765" y="623"/>
                    </a:lnTo>
                    <a:lnTo>
                      <a:pt x="759" y="622"/>
                    </a:lnTo>
                    <a:lnTo>
                      <a:pt x="754" y="621"/>
                    </a:lnTo>
                    <a:lnTo>
                      <a:pt x="749" y="618"/>
                    </a:lnTo>
                    <a:lnTo>
                      <a:pt x="745" y="615"/>
                    </a:lnTo>
                    <a:lnTo>
                      <a:pt x="742" y="611"/>
                    </a:lnTo>
                    <a:lnTo>
                      <a:pt x="739" y="606"/>
                    </a:lnTo>
                    <a:lnTo>
                      <a:pt x="737" y="600"/>
                    </a:lnTo>
                    <a:lnTo>
                      <a:pt x="737" y="595"/>
                    </a:lnTo>
                    <a:lnTo>
                      <a:pt x="737" y="170"/>
                    </a:lnTo>
                    <a:lnTo>
                      <a:pt x="340" y="170"/>
                    </a:lnTo>
                    <a:lnTo>
                      <a:pt x="340" y="170"/>
                    </a:lnTo>
                    <a:lnTo>
                      <a:pt x="332" y="169"/>
                    </a:lnTo>
                    <a:lnTo>
                      <a:pt x="325" y="165"/>
                    </a:lnTo>
                    <a:lnTo>
                      <a:pt x="319" y="159"/>
                    </a:lnTo>
                    <a:lnTo>
                      <a:pt x="315" y="153"/>
                    </a:lnTo>
                    <a:lnTo>
                      <a:pt x="269" y="56"/>
                    </a:lnTo>
                    <a:lnTo>
                      <a:pt x="56" y="56"/>
                    </a:lnTo>
                    <a:lnTo>
                      <a:pt x="56" y="595"/>
                    </a:lnTo>
                    <a:lnTo>
                      <a:pt x="56" y="595"/>
                    </a:lnTo>
                    <a:lnTo>
                      <a:pt x="56" y="600"/>
                    </a:lnTo>
                    <a:lnTo>
                      <a:pt x="54" y="606"/>
                    </a:lnTo>
                    <a:lnTo>
                      <a:pt x="52" y="611"/>
                    </a:lnTo>
                    <a:lnTo>
                      <a:pt x="48" y="615"/>
                    </a:lnTo>
                    <a:lnTo>
                      <a:pt x="44" y="618"/>
                    </a:lnTo>
                    <a:lnTo>
                      <a:pt x="39" y="621"/>
                    </a:lnTo>
                    <a:lnTo>
                      <a:pt x="34" y="622"/>
                    </a:lnTo>
                    <a:lnTo>
                      <a:pt x="28" y="623"/>
                    </a:lnTo>
                    <a:lnTo>
                      <a:pt x="28" y="623"/>
                    </a:lnTo>
                    <a:lnTo>
                      <a:pt x="23" y="622"/>
                    </a:lnTo>
                    <a:lnTo>
                      <a:pt x="17" y="621"/>
                    </a:lnTo>
                    <a:lnTo>
                      <a:pt x="13" y="618"/>
                    </a:lnTo>
                    <a:lnTo>
                      <a:pt x="8" y="615"/>
                    </a:lnTo>
                    <a:lnTo>
                      <a:pt x="5" y="611"/>
                    </a:lnTo>
                    <a:lnTo>
                      <a:pt x="2" y="606"/>
                    </a:lnTo>
                    <a:lnTo>
                      <a:pt x="1" y="600"/>
                    </a:lnTo>
                    <a:lnTo>
                      <a:pt x="0" y="595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2"/>
                    </a:lnTo>
                    <a:lnTo>
                      <a:pt x="2" y="17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3" y="4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8" y="0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94" y="1"/>
                    </a:lnTo>
                    <a:lnTo>
                      <a:pt x="302" y="4"/>
                    </a:lnTo>
                    <a:lnTo>
                      <a:pt x="308" y="9"/>
                    </a:lnTo>
                    <a:lnTo>
                      <a:pt x="313" y="16"/>
                    </a:lnTo>
                    <a:lnTo>
                      <a:pt x="358" y="113"/>
                    </a:lnTo>
                    <a:lnTo>
                      <a:pt x="765" y="113"/>
                    </a:lnTo>
                    <a:lnTo>
                      <a:pt x="765" y="113"/>
                    </a:lnTo>
                    <a:lnTo>
                      <a:pt x="771" y="113"/>
                    </a:lnTo>
                    <a:lnTo>
                      <a:pt x="776" y="115"/>
                    </a:lnTo>
                    <a:lnTo>
                      <a:pt x="781" y="118"/>
                    </a:lnTo>
                    <a:lnTo>
                      <a:pt x="785" y="121"/>
                    </a:lnTo>
                    <a:lnTo>
                      <a:pt x="788" y="125"/>
                    </a:lnTo>
                    <a:lnTo>
                      <a:pt x="791" y="130"/>
                    </a:lnTo>
                    <a:lnTo>
                      <a:pt x="792" y="135"/>
                    </a:lnTo>
                    <a:lnTo>
                      <a:pt x="793" y="141"/>
                    </a:lnTo>
                    <a:lnTo>
                      <a:pt x="793" y="595"/>
                    </a:lnTo>
                    <a:lnTo>
                      <a:pt x="793" y="595"/>
                    </a:lnTo>
                    <a:lnTo>
                      <a:pt x="792" y="600"/>
                    </a:lnTo>
                    <a:lnTo>
                      <a:pt x="791" y="606"/>
                    </a:lnTo>
                    <a:lnTo>
                      <a:pt x="788" y="611"/>
                    </a:lnTo>
                    <a:lnTo>
                      <a:pt x="785" y="615"/>
                    </a:lnTo>
                    <a:lnTo>
                      <a:pt x="781" y="618"/>
                    </a:lnTo>
                    <a:lnTo>
                      <a:pt x="776" y="621"/>
                    </a:lnTo>
                    <a:lnTo>
                      <a:pt x="771" y="622"/>
                    </a:lnTo>
                    <a:lnTo>
                      <a:pt x="765" y="623"/>
                    </a:lnTo>
                    <a:lnTo>
                      <a:pt x="765" y="6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66">
                <a:extLst>
                  <a:ext uri="{FF2B5EF4-FFF2-40B4-BE49-F238E27FC236}">
                    <a16:creationId xmlns:a16="http://schemas.microsoft.com/office/drawing/2014/main" xmlns="" id="{BF9A5283-0F6C-4364-8B5D-24D17E330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75" y="5078413"/>
                <a:ext cx="180975" cy="46038"/>
              </a:xfrm>
              <a:custGeom>
                <a:avLst/>
                <a:gdLst>
                  <a:gd name="T0" fmla="*/ 653 w 681"/>
                  <a:gd name="T1" fmla="*/ 170 h 170"/>
                  <a:gd name="T2" fmla="*/ 340 w 681"/>
                  <a:gd name="T3" fmla="*/ 170 h 170"/>
                  <a:gd name="T4" fmla="*/ 340 w 681"/>
                  <a:gd name="T5" fmla="*/ 170 h 170"/>
                  <a:gd name="T6" fmla="*/ 332 w 681"/>
                  <a:gd name="T7" fmla="*/ 169 h 170"/>
                  <a:gd name="T8" fmla="*/ 325 w 681"/>
                  <a:gd name="T9" fmla="*/ 165 h 170"/>
                  <a:gd name="T10" fmla="*/ 319 w 681"/>
                  <a:gd name="T11" fmla="*/ 160 h 170"/>
                  <a:gd name="T12" fmla="*/ 315 w 681"/>
                  <a:gd name="T13" fmla="*/ 153 h 170"/>
                  <a:gd name="T14" fmla="*/ 270 w 681"/>
                  <a:gd name="T15" fmla="*/ 56 h 170"/>
                  <a:gd name="T16" fmla="*/ 28 w 681"/>
                  <a:gd name="T17" fmla="*/ 56 h 170"/>
                  <a:gd name="T18" fmla="*/ 28 w 681"/>
                  <a:gd name="T19" fmla="*/ 56 h 170"/>
                  <a:gd name="T20" fmla="*/ 23 w 681"/>
                  <a:gd name="T21" fmla="*/ 56 h 170"/>
                  <a:gd name="T22" fmla="*/ 18 w 681"/>
                  <a:gd name="T23" fmla="*/ 54 h 170"/>
                  <a:gd name="T24" fmla="*/ 13 w 681"/>
                  <a:gd name="T25" fmla="*/ 52 h 170"/>
                  <a:gd name="T26" fmla="*/ 9 w 681"/>
                  <a:gd name="T27" fmla="*/ 48 h 170"/>
                  <a:gd name="T28" fmla="*/ 5 w 681"/>
                  <a:gd name="T29" fmla="*/ 44 h 170"/>
                  <a:gd name="T30" fmla="*/ 3 w 681"/>
                  <a:gd name="T31" fmla="*/ 39 h 170"/>
                  <a:gd name="T32" fmla="*/ 1 w 681"/>
                  <a:gd name="T33" fmla="*/ 34 h 170"/>
                  <a:gd name="T34" fmla="*/ 0 w 681"/>
                  <a:gd name="T35" fmla="*/ 28 h 170"/>
                  <a:gd name="T36" fmla="*/ 0 w 681"/>
                  <a:gd name="T37" fmla="*/ 28 h 170"/>
                  <a:gd name="T38" fmla="*/ 1 w 681"/>
                  <a:gd name="T39" fmla="*/ 23 h 170"/>
                  <a:gd name="T40" fmla="*/ 3 w 681"/>
                  <a:gd name="T41" fmla="*/ 17 h 170"/>
                  <a:gd name="T42" fmla="*/ 5 w 681"/>
                  <a:gd name="T43" fmla="*/ 13 h 170"/>
                  <a:gd name="T44" fmla="*/ 9 w 681"/>
                  <a:gd name="T45" fmla="*/ 8 h 170"/>
                  <a:gd name="T46" fmla="*/ 13 w 681"/>
                  <a:gd name="T47" fmla="*/ 5 h 170"/>
                  <a:gd name="T48" fmla="*/ 18 w 681"/>
                  <a:gd name="T49" fmla="*/ 2 h 170"/>
                  <a:gd name="T50" fmla="*/ 23 w 681"/>
                  <a:gd name="T51" fmla="*/ 1 h 170"/>
                  <a:gd name="T52" fmla="*/ 28 w 681"/>
                  <a:gd name="T53" fmla="*/ 0 h 170"/>
                  <a:gd name="T54" fmla="*/ 287 w 681"/>
                  <a:gd name="T55" fmla="*/ 0 h 170"/>
                  <a:gd name="T56" fmla="*/ 287 w 681"/>
                  <a:gd name="T57" fmla="*/ 0 h 170"/>
                  <a:gd name="T58" fmla="*/ 295 w 681"/>
                  <a:gd name="T59" fmla="*/ 1 h 170"/>
                  <a:gd name="T60" fmla="*/ 303 w 681"/>
                  <a:gd name="T61" fmla="*/ 5 h 170"/>
                  <a:gd name="T62" fmla="*/ 308 w 681"/>
                  <a:gd name="T63" fmla="*/ 10 h 170"/>
                  <a:gd name="T64" fmla="*/ 313 w 681"/>
                  <a:gd name="T65" fmla="*/ 16 h 170"/>
                  <a:gd name="T66" fmla="*/ 359 w 681"/>
                  <a:gd name="T67" fmla="*/ 114 h 170"/>
                  <a:gd name="T68" fmla="*/ 653 w 681"/>
                  <a:gd name="T69" fmla="*/ 114 h 170"/>
                  <a:gd name="T70" fmla="*/ 653 w 681"/>
                  <a:gd name="T71" fmla="*/ 114 h 170"/>
                  <a:gd name="T72" fmla="*/ 658 w 681"/>
                  <a:gd name="T73" fmla="*/ 114 h 170"/>
                  <a:gd name="T74" fmla="*/ 664 w 681"/>
                  <a:gd name="T75" fmla="*/ 116 h 170"/>
                  <a:gd name="T76" fmla="*/ 669 w 681"/>
                  <a:gd name="T77" fmla="*/ 118 h 170"/>
                  <a:gd name="T78" fmla="*/ 673 w 681"/>
                  <a:gd name="T79" fmla="*/ 122 h 170"/>
                  <a:gd name="T80" fmla="*/ 676 w 681"/>
                  <a:gd name="T81" fmla="*/ 126 h 170"/>
                  <a:gd name="T82" fmla="*/ 679 w 681"/>
                  <a:gd name="T83" fmla="*/ 131 h 170"/>
                  <a:gd name="T84" fmla="*/ 680 w 681"/>
                  <a:gd name="T85" fmla="*/ 136 h 170"/>
                  <a:gd name="T86" fmla="*/ 681 w 681"/>
                  <a:gd name="T87" fmla="*/ 142 h 170"/>
                  <a:gd name="T88" fmla="*/ 681 w 681"/>
                  <a:gd name="T89" fmla="*/ 142 h 170"/>
                  <a:gd name="T90" fmla="*/ 680 w 681"/>
                  <a:gd name="T91" fmla="*/ 147 h 170"/>
                  <a:gd name="T92" fmla="*/ 679 w 681"/>
                  <a:gd name="T93" fmla="*/ 153 h 170"/>
                  <a:gd name="T94" fmla="*/ 676 w 681"/>
                  <a:gd name="T95" fmla="*/ 157 h 170"/>
                  <a:gd name="T96" fmla="*/ 673 w 681"/>
                  <a:gd name="T97" fmla="*/ 161 h 170"/>
                  <a:gd name="T98" fmla="*/ 669 w 681"/>
                  <a:gd name="T99" fmla="*/ 165 h 170"/>
                  <a:gd name="T100" fmla="*/ 664 w 681"/>
                  <a:gd name="T101" fmla="*/ 167 h 170"/>
                  <a:gd name="T102" fmla="*/ 658 w 681"/>
                  <a:gd name="T103" fmla="*/ 169 h 170"/>
                  <a:gd name="T104" fmla="*/ 653 w 681"/>
                  <a:gd name="T105" fmla="*/ 170 h 170"/>
                  <a:gd name="T106" fmla="*/ 653 w 681"/>
                  <a:gd name="T10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1" h="170">
                    <a:moveTo>
                      <a:pt x="653" y="170"/>
                    </a:moveTo>
                    <a:lnTo>
                      <a:pt x="340" y="170"/>
                    </a:lnTo>
                    <a:lnTo>
                      <a:pt x="340" y="170"/>
                    </a:lnTo>
                    <a:lnTo>
                      <a:pt x="332" y="169"/>
                    </a:lnTo>
                    <a:lnTo>
                      <a:pt x="325" y="165"/>
                    </a:lnTo>
                    <a:lnTo>
                      <a:pt x="319" y="160"/>
                    </a:lnTo>
                    <a:lnTo>
                      <a:pt x="315" y="153"/>
                    </a:lnTo>
                    <a:lnTo>
                      <a:pt x="270" y="56"/>
                    </a:lnTo>
                    <a:lnTo>
                      <a:pt x="28" y="56"/>
                    </a:lnTo>
                    <a:lnTo>
                      <a:pt x="28" y="56"/>
                    </a:lnTo>
                    <a:lnTo>
                      <a:pt x="23" y="56"/>
                    </a:lnTo>
                    <a:lnTo>
                      <a:pt x="18" y="54"/>
                    </a:lnTo>
                    <a:lnTo>
                      <a:pt x="13" y="52"/>
                    </a:lnTo>
                    <a:lnTo>
                      <a:pt x="9" y="48"/>
                    </a:lnTo>
                    <a:lnTo>
                      <a:pt x="5" y="44"/>
                    </a:lnTo>
                    <a:lnTo>
                      <a:pt x="3" y="39"/>
                    </a:lnTo>
                    <a:lnTo>
                      <a:pt x="1" y="3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3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287" y="0"/>
                    </a:lnTo>
                    <a:lnTo>
                      <a:pt x="287" y="0"/>
                    </a:lnTo>
                    <a:lnTo>
                      <a:pt x="295" y="1"/>
                    </a:lnTo>
                    <a:lnTo>
                      <a:pt x="303" y="5"/>
                    </a:lnTo>
                    <a:lnTo>
                      <a:pt x="308" y="10"/>
                    </a:lnTo>
                    <a:lnTo>
                      <a:pt x="313" y="16"/>
                    </a:lnTo>
                    <a:lnTo>
                      <a:pt x="359" y="114"/>
                    </a:lnTo>
                    <a:lnTo>
                      <a:pt x="653" y="114"/>
                    </a:lnTo>
                    <a:lnTo>
                      <a:pt x="653" y="114"/>
                    </a:lnTo>
                    <a:lnTo>
                      <a:pt x="658" y="114"/>
                    </a:lnTo>
                    <a:lnTo>
                      <a:pt x="664" y="116"/>
                    </a:lnTo>
                    <a:lnTo>
                      <a:pt x="669" y="118"/>
                    </a:lnTo>
                    <a:lnTo>
                      <a:pt x="673" y="122"/>
                    </a:lnTo>
                    <a:lnTo>
                      <a:pt x="676" y="126"/>
                    </a:lnTo>
                    <a:lnTo>
                      <a:pt x="679" y="131"/>
                    </a:lnTo>
                    <a:lnTo>
                      <a:pt x="680" y="136"/>
                    </a:lnTo>
                    <a:lnTo>
                      <a:pt x="681" y="142"/>
                    </a:lnTo>
                    <a:lnTo>
                      <a:pt x="681" y="142"/>
                    </a:lnTo>
                    <a:lnTo>
                      <a:pt x="680" y="147"/>
                    </a:lnTo>
                    <a:lnTo>
                      <a:pt x="679" y="153"/>
                    </a:lnTo>
                    <a:lnTo>
                      <a:pt x="676" y="157"/>
                    </a:lnTo>
                    <a:lnTo>
                      <a:pt x="673" y="161"/>
                    </a:lnTo>
                    <a:lnTo>
                      <a:pt x="669" y="165"/>
                    </a:lnTo>
                    <a:lnTo>
                      <a:pt x="664" y="167"/>
                    </a:lnTo>
                    <a:lnTo>
                      <a:pt x="658" y="169"/>
                    </a:lnTo>
                    <a:lnTo>
                      <a:pt x="653" y="170"/>
                    </a:lnTo>
                    <a:lnTo>
                      <a:pt x="653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67">
                <a:extLst>
                  <a:ext uri="{FF2B5EF4-FFF2-40B4-BE49-F238E27FC236}">
                    <a16:creationId xmlns:a16="http://schemas.microsoft.com/office/drawing/2014/main" xmlns="" id="{B4F25F91-26D9-44C7-B259-FDCE277DA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0750" y="5048251"/>
                <a:ext cx="149225" cy="46038"/>
              </a:xfrm>
              <a:custGeom>
                <a:avLst/>
                <a:gdLst>
                  <a:gd name="T0" fmla="*/ 538 w 566"/>
                  <a:gd name="T1" fmla="*/ 169 h 169"/>
                  <a:gd name="T2" fmla="*/ 339 w 566"/>
                  <a:gd name="T3" fmla="*/ 169 h 169"/>
                  <a:gd name="T4" fmla="*/ 339 w 566"/>
                  <a:gd name="T5" fmla="*/ 169 h 169"/>
                  <a:gd name="T6" fmla="*/ 331 w 566"/>
                  <a:gd name="T7" fmla="*/ 168 h 169"/>
                  <a:gd name="T8" fmla="*/ 324 w 566"/>
                  <a:gd name="T9" fmla="*/ 165 h 169"/>
                  <a:gd name="T10" fmla="*/ 318 w 566"/>
                  <a:gd name="T11" fmla="*/ 160 h 169"/>
                  <a:gd name="T12" fmla="*/ 314 w 566"/>
                  <a:gd name="T13" fmla="*/ 153 h 169"/>
                  <a:gd name="T14" fmla="*/ 268 w 566"/>
                  <a:gd name="T15" fmla="*/ 56 h 169"/>
                  <a:gd name="T16" fmla="*/ 28 w 566"/>
                  <a:gd name="T17" fmla="*/ 56 h 169"/>
                  <a:gd name="T18" fmla="*/ 28 w 566"/>
                  <a:gd name="T19" fmla="*/ 56 h 169"/>
                  <a:gd name="T20" fmla="*/ 22 w 566"/>
                  <a:gd name="T21" fmla="*/ 56 h 169"/>
                  <a:gd name="T22" fmla="*/ 17 w 566"/>
                  <a:gd name="T23" fmla="*/ 54 h 169"/>
                  <a:gd name="T24" fmla="*/ 12 w 566"/>
                  <a:gd name="T25" fmla="*/ 51 h 169"/>
                  <a:gd name="T26" fmla="*/ 8 w 566"/>
                  <a:gd name="T27" fmla="*/ 48 h 169"/>
                  <a:gd name="T28" fmla="*/ 4 w 566"/>
                  <a:gd name="T29" fmla="*/ 44 h 169"/>
                  <a:gd name="T30" fmla="*/ 2 w 566"/>
                  <a:gd name="T31" fmla="*/ 39 h 169"/>
                  <a:gd name="T32" fmla="*/ 0 w 566"/>
                  <a:gd name="T33" fmla="*/ 34 h 169"/>
                  <a:gd name="T34" fmla="*/ 0 w 566"/>
                  <a:gd name="T35" fmla="*/ 28 h 169"/>
                  <a:gd name="T36" fmla="*/ 0 w 566"/>
                  <a:gd name="T37" fmla="*/ 28 h 169"/>
                  <a:gd name="T38" fmla="*/ 0 w 566"/>
                  <a:gd name="T39" fmla="*/ 22 h 169"/>
                  <a:gd name="T40" fmla="*/ 2 w 566"/>
                  <a:gd name="T41" fmla="*/ 17 h 169"/>
                  <a:gd name="T42" fmla="*/ 4 w 566"/>
                  <a:gd name="T43" fmla="*/ 12 h 169"/>
                  <a:gd name="T44" fmla="*/ 8 w 566"/>
                  <a:gd name="T45" fmla="*/ 8 h 169"/>
                  <a:gd name="T46" fmla="*/ 12 w 566"/>
                  <a:gd name="T47" fmla="*/ 5 h 169"/>
                  <a:gd name="T48" fmla="*/ 17 w 566"/>
                  <a:gd name="T49" fmla="*/ 2 h 169"/>
                  <a:gd name="T50" fmla="*/ 22 w 566"/>
                  <a:gd name="T51" fmla="*/ 1 h 169"/>
                  <a:gd name="T52" fmla="*/ 28 w 566"/>
                  <a:gd name="T53" fmla="*/ 0 h 169"/>
                  <a:gd name="T54" fmla="*/ 286 w 566"/>
                  <a:gd name="T55" fmla="*/ 0 h 169"/>
                  <a:gd name="T56" fmla="*/ 286 w 566"/>
                  <a:gd name="T57" fmla="*/ 0 h 169"/>
                  <a:gd name="T58" fmla="*/ 295 w 566"/>
                  <a:gd name="T59" fmla="*/ 1 h 169"/>
                  <a:gd name="T60" fmla="*/ 302 w 566"/>
                  <a:gd name="T61" fmla="*/ 4 h 169"/>
                  <a:gd name="T62" fmla="*/ 308 w 566"/>
                  <a:gd name="T63" fmla="*/ 9 h 169"/>
                  <a:gd name="T64" fmla="*/ 312 w 566"/>
                  <a:gd name="T65" fmla="*/ 16 h 169"/>
                  <a:gd name="T66" fmla="*/ 357 w 566"/>
                  <a:gd name="T67" fmla="*/ 113 h 169"/>
                  <a:gd name="T68" fmla="*/ 538 w 566"/>
                  <a:gd name="T69" fmla="*/ 113 h 169"/>
                  <a:gd name="T70" fmla="*/ 538 w 566"/>
                  <a:gd name="T71" fmla="*/ 113 h 169"/>
                  <a:gd name="T72" fmla="*/ 543 w 566"/>
                  <a:gd name="T73" fmla="*/ 114 h 169"/>
                  <a:gd name="T74" fmla="*/ 549 w 566"/>
                  <a:gd name="T75" fmla="*/ 115 h 169"/>
                  <a:gd name="T76" fmla="*/ 553 w 566"/>
                  <a:gd name="T77" fmla="*/ 118 h 169"/>
                  <a:gd name="T78" fmla="*/ 558 w 566"/>
                  <a:gd name="T79" fmla="*/ 121 h 169"/>
                  <a:gd name="T80" fmla="*/ 561 w 566"/>
                  <a:gd name="T81" fmla="*/ 126 h 169"/>
                  <a:gd name="T82" fmla="*/ 564 w 566"/>
                  <a:gd name="T83" fmla="*/ 130 h 169"/>
                  <a:gd name="T84" fmla="*/ 565 w 566"/>
                  <a:gd name="T85" fmla="*/ 136 h 169"/>
                  <a:gd name="T86" fmla="*/ 566 w 566"/>
                  <a:gd name="T87" fmla="*/ 141 h 169"/>
                  <a:gd name="T88" fmla="*/ 566 w 566"/>
                  <a:gd name="T89" fmla="*/ 141 h 169"/>
                  <a:gd name="T90" fmla="*/ 565 w 566"/>
                  <a:gd name="T91" fmla="*/ 147 h 169"/>
                  <a:gd name="T92" fmla="*/ 564 w 566"/>
                  <a:gd name="T93" fmla="*/ 152 h 169"/>
                  <a:gd name="T94" fmla="*/ 561 w 566"/>
                  <a:gd name="T95" fmla="*/ 157 h 169"/>
                  <a:gd name="T96" fmla="*/ 558 w 566"/>
                  <a:gd name="T97" fmla="*/ 161 h 169"/>
                  <a:gd name="T98" fmla="*/ 553 w 566"/>
                  <a:gd name="T99" fmla="*/ 165 h 169"/>
                  <a:gd name="T100" fmla="*/ 549 w 566"/>
                  <a:gd name="T101" fmla="*/ 167 h 169"/>
                  <a:gd name="T102" fmla="*/ 543 w 566"/>
                  <a:gd name="T103" fmla="*/ 169 h 169"/>
                  <a:gd name="T104" fmla="*/ 538 w 566"/>
                  <a:gd name="T105" fmla="*/ 169 h 169"/>
                  <a:gd name="T106" fmla="*/ 538 w 566"/>
                  <a:gd name="T10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6" h="169">
                    <a:moveTo>
                      <a:pt x="538" y="169"/>
                    </a:moveTo>
                    <a:lnTo>
                      <a:pt x="339" y="169"/>
                    </a:lnTo>
                    <a:lnTo>
                      <a:pt x="339" y="169"/>
                    </a:lnTo>
                    <a:lnTo>
                      <a:pt x="331" y="168"/>
                    </a:lnTo>
                    <a:lnTo>
                      <a:pt x="324" y="165"/>
                    </a:lnTo>
                    <a:lnTo>
                      <a:pt x="318" y="160"/>
                    </a:lnTo>
                    <a:lnTo>
                      <a:pt x="314" y="153"/>
                    </a:lnTo>
                    <a:lnTo>
                      <a:pt x="268" y="56"/>
                    </a:lnTo>
                    <a:lnTo>
                      <a:pt x="28" y="56"/>
                    </a:lnTo>
                    <a:lnTo>
                      <a:pt x="28" y="56"/>
                    </a:lnTo>
                    <a:lnTo>
                      <a:pt x="22" y="56"/>
                    </a:lnTo>
                    <a:lnTo>
                      <a:pt x="17" y="54"/>
                    </a:lnTo>
                    <a:lnTo>
                      <a:pt x="12" y="51"/>
                    </a:lnTo>
                    <a:lnTo>
                      <a:pt x="8" y="48"/>
                    </a:lnTo>
                    <a:lnTo>
                      <a:pt x="4" y="44"/>
                    </a:lnTo>
                    <a:lnTo>
                      <a:pt x="2" y="39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95" y="1"/>
                    </a:lnTo>
                    <a:lnTo>
                      <a:pt x="302" y="4"/>
                    </a:lnTo>
                    <a:lnTo>
                      <a:pt x="308" y="9"/>
                    </a:lnTo>
                    <a:lnTo>
                      <a:pt x="312" y="16"/>
                    </a:lnTo>
                    <a:lnTo>
                      <a:pt x="357" y="113"/>
                    </a:lnTo>
                    <a:lnTo>
                      <a:pt x="538" y="113"/>
                    </a:lnTo>
                    <a:lnTo>
                      <a:pt x="538" y="113"/>
                    </a:lnTo>
                    <a:lnTo>
                      <a:pt x="543" y="114"/>
                    </a:lnTo>
                    <a:lnTo>
                      <a:pt x="549" y="115"/>
                    </a:lnTo>
                    <a:lnTo>
                      <a:pt x="553" y="118"/>
                    </a:lnTo>
                    <a:lnTo>
                      <a:pt x="558" y="121"/>
                    </a:lnTo>
                    <a:lnTo>
                      <a:pt x="561" y="126"/>
                    </a:lnTo>
                    <a:lnTo>
                      <a:pt x="564" y="130"/>
                    </a:lnTo>
                    <a:lnTo>
                      <a:pt x="565" y="136"/>
                    </a:lnTo>
                    <a:lnTo>
                      <a:pt x="566" y="141"/>
                    </a:lnTo>
                    <a:lnTo>
                      <a:pt x="566" y="141"/>
                    </a:lnTo>
                    <a:lnTo>
                      <a:pt x="565" y="147"/>
                    </a:lnTo>
                    <a:lnTo>
                      <a:pt x="564" y="152"/>
                    </a:lnTo>
                    <a:lnTo>
                      <a:pt x="561" y="157"/>
                    </a:lnTo>
                    <a:lnTo>
                      <a:pt x="558" y="161"/>
                    </a:lnTo>
                    <a:lnTo>
                      <a:pt x="553" y="165"/>
                    </a:lnTo>
                    <a:lnTo>
                      <a:pt x="549" y="167"/>
                    </a:lnTo>
                    <a:lnTo>
                      <a:pt x="543" y="169"/>
                    </a:lnTo>
                    <a:lnTo>
                      <a:pt x="538" y="169"/>
                    </a:lnTo>
                    <a:lnTo>
                      <a:pt x="538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68">
                <a:extLst>
                  <a:ext uri="{FF2B5EF4-FFF2-40B4-BE49-F238E27FC236}">
                    <a16:creationId xmlns:a16="http://schemas.microsoft.com/office/drawing/2014/main" xmlns="" id="{EFF19D59-5C31-490D-ABE5-8D540D904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5975" y="5287963"/>
                <a:ext cx="360363" cy="120650"/>
              </a:xfrm>
              <a:custGeom>
                <a:avLst/>
                <a:gdLst>
                  <a:gd name="T0" fmla="*/ 28 w 1360"/>
                  <a:gd name="T1" fmla="*/ 453 h 453"/>
                  <a:gd name="T2" fmla="*/ 12 w 1360"/>
                  <a:gd name="T3" fmla="*/ 448 h 453"/>
                  <a:gd name="T4" fmla="*/ 2 w 1360"/>
                  <a:gd name="T5" fmla="*/ 436 h 453"/>
                  <a:gd name="T6" fmla="*/ 0 w 1360"/>
                  <a:gd name="T7" fmla="*/ 28 h 453"/>
                  <a:gd name="T8" fmla="*/ 2 w 1360"/>
                  <a:gd name="T9" fmla="*/ 17 h 453"/>
                  <a:gd name="T10" fmla="*/ 12 w 1360"/>
                  <a:gd name="T11" fmla="*/ 5 h 453"/>
                  <a:gd name="T12" fmla="*/ 28 w 1360"/>
                  <a:gd name="T13" fmla="*/ 0 h 453"/>
                  <a:gd name="T14" fmla="*/ 458 w 1360"/>
                  <a:gd name="T15" fmla="*/ 1 h 453"/>
                  <a:gd name="T16" fmla="*/ 472 w 1360"/>
                  <a:gd name="T17" fmla="*/ 8 h 453"/>
                  <a:gd name="T18" fmla="*/ 480 w 1360"/>
                  <a:gd name="T19" fmla="*/ 22 h 453"/>
                  <a:gd name="T20" fmla="*/ 481 w 1360"/>
                  <a:gd name="T21" fmla="*/ 84 h 453"/>
                  <a:gd name="T22" fmla="*/ 485 w 1360"/>
                  <a:gd name="T23" fmla="*/ 110 h 453"/>
                  <a:gd name="T24" fmla="*/ 496 w 1360"/>
                  <a:gd name="T25" fmla="*/ 132 h 453"/>
                  <a:gd name="T26" fmla="*/ 512 w 1360"/>
                  <a:gd name="T27" fmla="*/ 150 h 453"/>
                  <a:gd name="T28" fmla="*/ 533 w 1360"/>
                  <a:gd name="T29" fmla="*/ 163 h 453"/>
                  <a:gd name="T30" fmla="*/ 557 w 1360"/>
                  <a:gd name="T31" fmla="*/ 169 h 453"/>
                  <a:gd name="T32" fmla="*/ 821 w 1360"/>
                  <a:gd name="T33" fmla="*/ 169 h 453"/>
                  <a:gd name="T34" fmla="*/ 846 w 1360"/>
                  <a:gd name="T35" fmla="*/ 166 h 453"/>
                  <a:gd name="T36" fmla="*/ 868 w 1360"/>
                  <a:gd name="T37" fmla="*/ 155 h 453"/>
                  <a:gd name="T38" fmla="*/ 886 w 1360"/>
                  <a:gd name="T39" fmla="*/ 139 h 453"/>
                  <a:gd name="T40" fmla="*/ 900 w 1360"/>
                  <a:gd name="T41" fmla="*/ 118 h 453"/>
                  <a:gd name="T42" fmla="*/ 906 w 1360"/>
                  <a:gd name="T43" fmla="*/ 93 h 453"/>
                  <a:gd name="T44" fmla="*/ 907 w 1360"/>
                  <a:gd name="T45" fmla="*/ 28 h 453"/>
                  <a:gd name="T46" fmla="*/ 911 w 1360"/>
                  <a:gd name="T47" fmla="*/ 12 h 453"/>
                  <a:gd name="T48" fmla="*/ 924 w 1360"/>
                  <a:gd name="T49" fmla="*/ 2 h 453"/>
                  <a:gd name="T50" fmla="*/ 1332 w 1360"/>
                  <a:gd name="T51" fmla="*/ 0 h 453"/>
                  <a:gd name="T52" fmla="*/ 1342 w 1360"/>
                  <a:gd name="T53" fmla="*/ 2 h 453"/>
                  <a:gd name="T54" fmla="*/ 1355 w 1360"/>
                  <a:gd name="T55" fmla="*/ 12 h 453"/>
                  <a:gd name="T56" fmla="*/ 1360 w 1360"/>
                  <a:gd name="T57" fmla="*/ 28 h 453"/>
                  <a:gd name="T58" fmla="*/ 1359 w 1360"/>
                  <a:gd name="T59" fmla="*/ 431 h 453"/>
                  <a:gd name="T60" fmla="*/ 1351 w 1360"/>
                  <a:gd name="T61" fmla="*/ 445 h 453"/>
                  <a:gd name="T62" fmla="*/ 1337 w 1360"/>
                  <a:gd name="T63" fmla="*/ 452 h 453"/>
                  <a:gd name="T64" fmla="*/ 56 w 1360"/>
                  <a:gd name="T65" fmla="*/ 396 h 453"/>
                  <a:gd name="T66" fmla="*/ 963 w 1360"/>
                  <a:gd name="T67" fmla="*/ 56 h 453"/>
                  <a:gd name="T68" fmla="*/ 962 w 1360"/>
                  <a:gd name="T69" fmla="*/ 100 h 453"/>
                  <a:gd name="T70" fmla="*/ 952 w 1360"/>
                  <a:gd name="T71" fmla="*/ 140 h 453"/>
                  <a:gd name="T72" fmla="*/ 931 w 1360"/>
                  <a:gd name="T73" fmla="*/ 174 h 453"/>
                  <a:gd name="T74" fmla="*/ 901 w 1360"/>
                  <a:gd name="T75" fmla="*/ 203 h 453"/>
                  <a:gd name="T76" fmla="*/ 863 w 1360"/>
                  <a:gd name="T77" fmla="*/ 220 h 453"/>
                  <a:gd name="T78" fmla="*/ 821 w 1360"/>
                  <a:gd name="T79" fmla="*/ 227 h 453"/>
                  <a:gd name="T80" fmla="*/ 552 w 1360"/>
                  <a:gd name="T81" fmla="*/ 226 h 453"/>
                  <a:gd name="T82" fmla="*/ 511 w 1360"/>
                  <a:gd name="T83" fmla="*/ 215 h 453"/>
                  <a:gd name="T84" fmla="*/ 476 w 1360"/>
                  <a:gd name="T85" fmla="*/ 193 h 453"/>
                  <a:gd name="T86" fmla="*/ 449 w 1360"/>
                  <a:gd name="T87" fmla="*/ 164 h 453"/>
                  <a:gd name="T88" fmla="*/ 431 w 1360"/>
                  <a:gd name="T89" fmla="*/ 127 h 453"/>
                  <a:gd name="T90" fmla="*/ 425 w 1360"/>
                  <a:gd name="T91" fmla="*/ 84 h 453"/>
                  <a:gd name="T92" fmla="*/ 56 w 1360"/>
                  <a:gd name="T93" fmla="*/ 396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60" h="453">
                    <a:moveTo>
                      <a:pt x="1332" y="453"/>
                    </a:moveTo>
                    <a:lnTo>
                      <a:pt x="28" y="453"/>
                    </a:lnTo>
                    <a:lnTo>
                      <a:pt x="28" y="453"/>
                    </a:lnTo>
                    <a:lnTo>
                      <a:pt x="22" y="452"/>
                    </a:lnTo>
                    <a:lnTo>
                      <a:pt x="17" y="451"/>
                    </a:lnTo>
                    <a:lnTo>
                      <a:pt x="12" y="448"/>
                    </a:lnTo>
                    <a:lnTo>
                      <a:pt x="8" y="445"/>
                    </a:lnTo>
                    <a:lnTo>
                      <a:pt x="4" y="441"/>
                    </a:lnTo>
                    <a:lnTo>
                      <a:pt x="2" y="436"/>
                    </a:lnTo>
                    <a:lnTo>
                      <a:pt x="0" y="431"/>
                    </a:lnTo>
                    <a:lnTo>
                      <a:pt x="0" y="425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453" y="0"/>
                    </a:lnTo>
                    <a:lnTo>
                      <a:pt x="453" y="0"/>
                    </a:lnTo>
                    <a:lnTo>
                      <a:pt x="458" y="1"/>
                    </a:lnTo>
                    <a:lnTo>
                      <a:pt x="464" y="2"/>
                    </a:lnTo>
                    <a:lnTo>
                      <a:pt x="468" y="5"/>
                    </a:lnTo>
                    <a:lnTo>
                      <a:pt x="472" y="8"/>
                    </a:lnTo>
                    <a:lnTo>
                      <a:pt x="476" y="12"/>
                    </a:lnTo>
                    <a:lnTo>
                      <a:pt x="479" y="17"/>
                    </a:lnTo>
                    <a:lnTo>
                      <a:pt x="480" y="22"/>
                    </a:lnTo>
                    <a:lnTo>
                      <a:pt x="481" y="28"/>
                    </a:lnTo>
                    <a:lnTo>
                      <a:pt x="481" y="84"/>
                    </a:lnTo>
                    <a:lnTo>
                      <a:pt x="481" y="84"/>
                    </a:lnTo>
                    <a:lnTo>
                      <a:pt x="481" y="93"/>
                    </a:lnTo>
                    <a:lnTo>
                      <a:pt x="482" y="102"/>
                    </a:lnTo>
                    <a:lnTo>
                      <a:pt x="485" y="110"/>
                    </a:lnTo>
                    <a:lnTo>
                      <a:pt x="488" y="118"/>
                    </a:lnTo>
                    <a:lnTo>
                      <a:pt x="492" y="125"/>
                    </a:lnTo>
                    <a:lnTo>
                      <a:pt x="496" y="132"/>
                    </a:lnTo>
                    <a:lnTo>
                      <a:pt x="501" y="139"/>
                    </a:lnTo>
                    <a:lnTo>
                      <a:pt x="506" y="145"/>
                    </a:lnTo>
                    <a:lnTo>
                      <a:pt x="512" y="150"/>
                    </a:lnTo>
                    <a:lnTo>
                      <a:pt x="519" y="155"/>
                    </a:lnTo>
                    <a:lnTo>
                      <a:pt x="526" y="159"/>
                    </a:lnTo>
                    <a:lnTo>
                      <a:pt x="533" y="163"/>
                    </a:lnTo>
                    <a:lnTo>
                      <a:pt x="541" y="166"/>
                    </a:lnTo>
                    <a:lnTo>
                      <a:pt x="549" y="168"/>
                    </a:lnTo>
                    <a:lnTo>
                      <a:pt x="557" y="169"/>
                    </a:lnTo>
                    <a:lnTo>
                      <a:pt x="566" y="169"/>
                    </a:lnTo>
                    <a:lnTo>
                      <a:pt x="821" y="169"/>
                    </a:lnTo>
                    <a:lnTo>
                      <a:pt x="821" y="169"/>
                    </a:lnTo>
                    <a:lnTo>
                      <a:pt x="830" y="169"/>
                    </a:lnTo>
                    <a:lnTo>
                      <a:pt x="838" y="168"/>
                    </a:lnTo>
                    <a:lnTo>
                      <a:pt x="846" y="166"/>
                    </a:lnTo>
                    <a:lnTo>
                      <a:pt x="854" y="163"/>
                    </a:lnTo>
                    <a:lnTo>
                      <a:pt x="862" y="159"/>
                    </a:lnTo>
                    <a:lnTo>
                      <a:pt x="868" y="155"/>
                    </a:lnTo>
                    <a:lnTo>
                      <a:pt x="875" y="150"/>
                    </a:lnTo>
                    <a:lnTo>
                      <a:pt x="881" y="145"/>
                    </a:lnTo>
                    <a:lnTo>
                      <a:pt x="886" y="139"/>
                    </a:lnTo>
                    <a:lnTo>
                      <a:pt x="892" y="132"/>
                    </a:lnTo>
                    <a:lnTo>
                      <a:pt x="896" y="125"/>
                    </a:lnTo>
                    <a:lnTo>
                      <a:pt x="900" y="118"/>
                    </a:lnTo>
                    <a:lnTo>
                      <a:pt x="903" y="110"/>
                    </a:lnTo>
                    <a:lnTo>
                      <a:pt x="905" y="102"/>
                    </a:lnTo>
                    <a:lnTo>
                      <a:pt x="906" y="93"/>
                    </a:lnTo>
                    <a:lnTo>
                      <a:pt x="907" y="84"/>
                    </a:lnTo>
                    <a:lnTo>
                      <a:pt x="907" y="28"/>
                    </a:lnTo>
                    <a:lnTo>
                      <a:pt x="907" y="28"/>
                    </a:lnTo>
                    <a:lnTo>
                      <a:pt x="907" y="22"/>
                    </a:lnTo>
                    <a:lnTo>
                      <a:pt x="909" y="17"/>
                    </a:lnTo>
                    <a:lnTo>
                      <a:pt x="911" y="12"/>
                    </a:lnTo>
                    <a:lnTo>
                      <a:pt x="915" y="8"/>
                    </a:lnTo>
                    <a:lnTo>
                      <a:pt x="919" y="5"/>
                    </a:lnTo>
                    <a:lnTo>
                      <a:pt x="924" y="2"/>
                    </a:lnTo>
                    <a:lnTo>
                      <a:pt x="929" y="1"/>
                    </a:lnTo>
                    <a:lnTo>
                      <a:pt x="935" y="0"/>
                    </a:lnTo>
                    <a:lnTo>
                      <a:pt x="1332" y="0"/>
                    </a:lnTo>
                    <a:lnTo>
                      <a:pt x="1332" y="0"/>
                    </a:lnTo>
                    <a:lnTo>
                      <a:pt x="1337" y="1"/>
                    </a:lnTo>
                    <a:lnTo>
                      <a:pt x="1342" y="2"/>
                    </a:lnTo>
                    <a:lnTo>
                      <a:pt x="1347" y="5"/>
                    </a:lnTo>
                    <a:lnTo>
                      <a:pt x="1351" y="8"/>
                    </a:lnTo>
                    <a:lnTo>
                      <a:pt x="1355" y="12"/>
                    </a:lnTo>
                    <a:lnTo>
                      <a:pt x="1357" y="17"/>
                    </a:lnTo>
                    <a:lnTo>
                      <a:pt x="1359" y="22"/>
                    </a:lnTo>
                    <a:lnTo>
                      <a:pt x="1360" y="28"/>
                    </a:lnTo>
                    <a:lnTo>
                      <a:pt x="1360" y="425"/>
                    </a:lnTo>
                    <a:lnTo>
                      <a:pt x="1360" y="425"/>
                    </a:lnTo>
                    <a:lnTo>
                      <a:pt x="1359" y="431"/>
                    </a:lnTo>
                    <a:lnTo>
                      <a:pt x="1357" y="436"/>
                    </a:lnTo>
                    <a:lnTo>
                      <a:pt x="1355" y="441"/>
                    </a:lnTo>
                    <a:lnTo>
                      <a:pt x="1351" y="445"/>
                    </a:lnTo>
                    <a:lnTo>
                      <a:pt x="1347" y="448"/>
                    </a:lnTo>
                    <a:lnTo>
                      <a:pt x="1342" y="451"/>
                    </a:lnTo>
                    <a:lnTo>
                      <a:pt x="1337" y="452"/>
                    </a:lnTo>
                    <a:lnTo>
                      <a:pt x="1332" y="453"/>
                    </a:lnTo>
                    <a:lnTo>
                      <a:pt x="1332" y="453"/>
                    </a:lnTo>
                    <a:close/>
                    <a:moveTo>
                      <a:pt x="56" y="396"/>
                    </a:moveTo>
                    <a:lnTo>
                      <a:pt x="1304" y="396"/>
                    </a:lnTo>
                    <a:lnTo>
                      <a:pt x="1304" y="56"/>
                    </a:lnTo>
                    <a:lnTo>
                      <a:pt x="963" y="56"/>
                    </a:lnTo>
                    <a:lnTo>
                      <a:pt x="963" y="84"/>
                    </a:lnTo>
                    <a:lnTo>
                      <a:pt x="963" y="84"/>
                    </a:lnTo>
                    <a:lnTo>
                      <a:pt x="962" y="100"/>
                    </a:lnTo>
                    <a:lnTo>
                      <a:pt x="960" y="113"/>
                    </a:lnTo>
                    <a:lnTo>
                      <a:pt x="956" y="127"/>
                    </a:lnTo>
                    <a:lnTo>
                      <a:pt x="952" y="140"/>
                    </a:lnTo>
                    <a:lnTo>
                      <a:pt x="946" y="152"/>
                    </a:lnTo>
                    <a:lnTo>
                      <a:pt x="939" y="164"/>
                    </a:lnTo>
                    <a:lnTo>
                      <a:pt x="931" y="174"/>
                    </a:lnTo>
                    <a:lnTo>
                      <a:pt x="922" y="184"/>
                    </a:lnTo>
                    <a:lnTo>
                      <a:pt x="912" y="193"/>
                    </a:lnTo>
                    <a:lnTo>
                      <a:pt x="901" y="203"/>
                    </a:lnTo>
                    <a:lnTo>
                      <a:pt x="889" y="210"/>
                    </a:lnTo>
                    <a:lnTo>
                      <a:pt x="876" y="215"/>
                    </a:lnTo>
                    <a:lnTo>
                      <a:pt x="863" y="220"/>
                    </a:lnTo>
                    <a:lnTo>
                      <a:pt x="850" y="224"/>
                    </a:lnTo>
                    <a:lnTo>
                      <a:pt x="836" y="226"/>
                    </a:lnTo>
                    <a:lnTo>
                      <a:pt x="821" y="227"/>
                    </a:lnTo>
                    <a:lnTo>
                      <a:pt x="566" y="227"/>
                    </a:lnTo>
                    <a:lnTo>
                      <a:pt x="566" y="227"/>
                    </a:lnTo>
                    <a:lnTo>
                      <a:pt x="552" y="226"/>
                    </a:lnTo>
                    <a:lnTo>
                      <a:pt x="538" y="224"/>
                    </a:lnTo>
                    <a:lnTo>
                      <a:pt x="524" y="220"/>
                    </a:lnTo>
                    <a:lnTo>
                      <a:pt x="511" y="215"/>
                    </a:lnTo>
                    <a:lnTo>
                      <a:pt x="499" y="210"/>
                    </a:lnTo>
                    <a:lnTo>
                      <a:pt x="488" y="203"/>
                    </a:lnTo>
                    <a:lnTo>
                      <a:pt x="476" y="193"/>
                    </a:lnTo>
                    <a:lnTo>
                      <a:pt x="466" y="184"/>
                    </a:lnTo>
                    <a:lnTo>
                      <a:pt x="457" y="174"/>
                    </a:lnTo>
                    <a:lnTo>
                      <a:pt x="449" y="164"/>
                    </a:lnTo>
                    <a:lnTo>
                      <a:pt x="442" y="152"/>
                    </a:lnTo>
                    <a:lnTo>
                      <a:pt x="436" y="140"/>
                    </a:lnTo>
                    <a:lnTo>
                      <a:pt x="431" y="127"/>
                    </a:lnTo>
                    <a:lnTo>
                      <a:pt x="427" y="113"/>
                    </a:lnTo>
                    <a:lnTo>
                      <a:pt x="425" y="100"/>
                    </a:lnTo>
                    <a:lnTo>
                      <a:pt x="425" y="84"/>
                    </a:lnTo>
                    <a:lnTo>
                      <a:pt x="425" y="56"/>
                    </a:lnTo>
                    <a:lnTo>
                      <a:pt x="56" y="56"/>
                    </a:lnTo>
                    <a:lnTo>
                      <a:pt x="56" y="3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69">
                <a:extLst>
                  <a:ext uri="{FF2B5EF4-FFF2-40B4-BE49-F238E27FC236}">
                    <a16:creationId xmlns:a16="http://schemas.microsoft.com/office/drawing/2014/main" xmlns="" id="{9B431CB1-5BE4-4307-8D93-B0F0531ED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5199063"/>
                <a:ext cx="88900" cy="104775"/>
              </a:xfrm>
              <a:custGeom>
                <a:avLst/>
                <a:gdLst>
                  <a:gd name="T0" fmla="*/ 28 w 339"/>
                  <a:gd name="T1" fmla="*/ 397 h 397"/>
                  <a:gd name="T2" fmla="*/ 28 w 339"/>
                  <a:gd name="T3" fmla="*/ 397 h 397"/>
                  <a:gd name="T4" fmla="*/ 20 w 339"/>
                  <a:gd name="T5" fmla="*/ 396 h 397"/>
                  <a:gd name="T6" fmla="*/ 14 w 339"/>
                  <a:gd name="T7" fmla="*/ 393 h 397"/>
                  <a:gd name="T8" fmla="*/ 14 w 339"/>
                  <a:gd name="T9" fmla="*/ 393 h 397"/>
                  <a:gd name="T10" fmla="*/ 9 w 339"/>
                  <a:gd name="T11" fmla="*/ 390 h 397"/>
                  <a:gd name="T12" fmla="*/ 5 w 339"/>
                  <a:gd name="T13" fmla="*/ 386 h 397"/>
                  <a:gd name="T14" fmla="*/ 2 w 339"/>
                  <a:gd name="T15" fmla="*/ 381 h 397"/>
                  <a:gd name="T16" fmla="*/ 1 w 339"/>
                  <a:gd name="T17" fmla="*/ 376 h 397"/>
                  <a:gd name="T18" fmla="*/ 0 w 339"/>
                  <a:gd name="T19" fmla="*/ 371 h 397"/>
                  <a:gd name="T20" fmla="*/ 0 w 339"/>
                  <a:gd name="T21" fmla="*/ 365 h 397"/>
                  <a:gd name="T22" fmla="*/ 1 w 339"/>
                  <a:gd name="T23" fmla="*/ 360 h 397"/>
                  <a:gd name="T24" fmla="*/ 3 w 339"/>
                  <a:gd name="T25" fmla="*/ 355 h 397"/>
                  <a:gd name="T26" fmla="*/ 202 w 339"/>
                  <a:gd name="T27" fmla="*/ 14 h 397"/>
                  <a:gd name="T28" fmla="*/ 202 w 339"/>
                  <a:gd name="T29" fmla="*/ 14 h 397"/>
                  <a:gd name="T30" fmla="*/ 206 w 339"/>
                  <a:gd name="T31" fmla="*/ 8 h 397"/>
                  <a:gd name="T32" fmla="*/ 212 w 339"/>
                  <a:gd name="T33" fmla="*/ 4 h 397"/>
                  <a:gd name="T34" fmla="*/ 219 w 339"/>
                  <a:gd name="T35" fmla="*/ 1 h 397"/>
                  <a:gd name="T36" fmla="*/ 226 w 339"/>
                  <a:gd name="T37" fmla="*/ 0 h 397"/>
                  <a:gd name="T38" fmla="*/ 311 w 339"/>
                  <a:gd name="T39" fmla="*/ 0 h 397"/>
                  <a:gd name="T40" fmla="*/ 311 w 339"/>
                  <a:gd name="T41" fmla="*/ 0 h 397"/>
                  <a:gd name="T42" fmla="*/ 317 w 339"/>
                  <a:gd name="T43" fmla="*/ 1 h 397"/>
                  <a:gd name="T44" fmla="*/ 322 w 339"/>
                  <a:gd name="T45" fmla="*/ 2 h 397"/>
                  <a:gd name="T46" fmla="*/ 327 w 339"/>
                  <a:gd name="T47" fmla="*/ 5 h 397"/>
                  <a:gd name="T48" fmla="*/ 331 w 339"/>
                  <a:gd name="T49" fmla="*/ 8 h 397"/>
                  <a:gd name="T50" fmla="*/ 335 w 339"/>
                  <a:gd name="T51" fmla="*/ 13 h 397"/>
                  <a:gd name="T52" fmla="*/ 337 w 339"/>
                  <a:gd name="T53" fmla="*/ 17 h 397"/>
                  <a:gd name="T54" fmla="*/ 339 w 339"/>
                  <a:gd name="T55" fmla="*/ 23 h 397"/>
                  <a:gd name="T56" fmla="*/ 339 w 339"/>
                  <a:gd name="T57" fmla="*/ 28 h 397"/>
                  <a:gd name="T58" fmla="*/ 339 w 339"/>
                  <a:gd name="T59" fmla="*/ 28 h 397"/>
                  <a:gd name="T60" fmla="*/ 339 w 339"/>
                  <a:gd name="T61" fmla="*/ 35 h 397"/>
                  <a:gd name="T62" fmla="*/ 337 w 339"/>
                  <a:gd name="T63" fmla="*/ 40 h 397"/>
                  <a:gd name="T64" fmla="*/ 335 w 339"/>
                  <a:gd name="T65" fmla="*/ 45 h 397"/>
                  <a:gd name="T66" fmla="*/ 331 w 339"/>
                  <a:gd name="T67" fmla="*/ 49 h 397"/>
                  <a:gd name="T68" fmla="*/ 327 w 339"/>
                  <a:gd name="T69" fmla="*/ 53 h 397"/>
                  <a:gd name="T70" fmla="*/ 322 w 339"/>
                  <a:gd name="T71" fmla="*/ 55 h 397"/>
                  <a:gd name="T72" fmla="*/ 317 w 339"/>
                  <a:gd name="T73" fmla="*/ 57 h 397"/>
                  <a:gd name="T74" fmla="*/ 311 w 339"/>
                  <a:gd name="T75" fmla="*/ 57 h 397"/>
                  <a:gd name="T76" fmla="*/ 242 w 339"/>
                  <a:gd name="T77" fmla="*/ 57 h 397"/>
                  <a:gd name="T78" fmla="*/ 52 w 339"/>
                  <a:gd name="T79" fmla="*/ 383 h 397"/>
                  <a:gd name="T80" fmla="*/ 52 w 339"/>
                  <a:gd name="T81" fmla="*/ 383 h 397"/>
                  <a:gd name="T82" fmla="*/ 47 w 339"/>
                  <a:gd name="T83" fmla="*/ 389 h 397"/>
                  <a:gd name="T84" fmla="*/ 41 w 339"/>
                  <a:gd name="T85" fmla="*/ 394 h 397"/>
                  <a:gd name="T86" fmla="*/ 35 w 339"/>
                  <a:gd name="T87" fmla="*/ 396 h 397"/>
                  <a:gd name="T88" fmla="*/ 28 w 339"/>
                  <a:gd name="T89" fmla="*/ 397 h 397"/>
                  <a:gd name="T90" fmla="*/ 28 w 339"/>
                  <a:gd name="T9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9" h="397">
                    <a:moveTo>
                      <a:pt x="28" y="397"/>
                    </a:moveTo>
                    <a:lnTo>
                      <a:pt x="28" y="397"/>
                    </a:lnTo>
                    <a:lnTo>
                      <a:pt x="20" y="396"/>
                    </a:lnTo>
                    <a:lnTo>
                      <a:pt x="14" y="393"/>
                    </a:lnTo>
                    <a:lnTo>
                      <a:pt x="14" y="393"/>
                    </a:lnTo>
                    <a:lnTo>
                      <a:pt x="9" y="390"/>
                    </a:lnTo>
                    <a:lnTo>
                      <a:pt x="5" y="386"/>
                    </a:lnTo>
                    <a:lnTo>
                      <a:pt x="2" y="381"/>
                    </a:lnTo>
                    <a:lnTo>
                      <a:pt x="1" y="376"/>
                    </a:lnTo>
                    <a:lnTo>
                      <a:pt x="0" y="371"/>
                    </a:lnTo>
                    <a:lnTo>
                      <a:pt x="0" y="365"/>
                    </a:lnTo>
                    <a:lnTo>
                      <a:pt x="1" y="360"/>
                    </a:lnTo>
                    <a:lnTo>
                      <a:pt x="3" y="355"/>
                    </a:lnTo>
                    <a:lnTo>
                      <a:pt x="202" y="14"/>
                    </a:lnTo>
                    <a:lnTo>
                      <a:pt x="202" y="14"/>
                    </a:lnTo>
                    <a:lnTo>
                      <a:pt x="206" y="8"/>
                    </a:lnTo>
                    <a:lnTo>
                      <a:pt x="212" y="4"/>
                    </a:lnTo>
                    <a:lnTo>
                      <a:pt x="219" y="1"/>
                    </a:lnTo>
                    <a:lnTo>
                      <a:pt x="226" y="0"/>
                    </a:lnTo>
                    <a:lnTo>
                      <a:pt x="311" y="0"/>
                    </a:lnTo>
                    <a:lnTo>
                      <a:pt x="311" y="0"/>
                    </a:lnTo>
                    <a:lnTo>
                      <a:pt x="317" y="1"/>
                    </a:lnTo>
                    <a:lnTo>
                      <a:pt x="322" y="2"/>
                    </a:lnTo>
                    <a:lnTo>
                      <a:pt x="327" y="5"/>
                    </a:lnTo>
                    <a:lnTo>
                      <a:pt x="331" y="8"/>
                    </a:lnTo>
                    <a:lnTo>
                      <a:pt x="335" y="13"/>
                    </a:lnTo>
                    <a:lnTo>
                      <a:pt x="337" y="17"/>
                    </a:lnTo>
                    <a:lnTo>
                      <a:pt x="339" y="23"/>
                    </a:lnTo>
                    <a:lnTo>
                      <a:pt x="339" y="28"/>
                    </a:lnTo>
                    <a:lnTo>
                      <a:pt x="339" y="28"/>
                    </a:lnTo>
                    <a:lnTo>
                      <a:pt x="339" y="35"/>
                    </a:lnTo>
                    <a:lnTo>
                      <a:pt x="337" y="40"/>
                    </a:lnTo>
                    <a:lnTo>
                      <a:pt x="335" y="45"/>
                    </a:lnTo>
                    <a:lnTo>
                      <a:pt x="331" y="49"/>
                    </a:lnTo>
                    <a:lnTo>
                      <a:pt x="327" y="53"/>
                    </a:lnTo>
                    <a:lnTo>
                      <a:pt x="322" y="55"/>
                    </a:lnTo>
                    <a:lnTo>
                      <a:pt x="317" y="57"/>
                    </a:lnTo>
                    <a:lnTo>
                      <a:pt x="311" y="57"/>
                    </a:lnTo>
                    <a:lnTo>
                      <a:pt x="242" y="57"/>
                    </a:lnTo>
                    <a:lnTo>
                      <a:pt x="52" y="383"/>
                    </a:lnTo>
                    <a:lnTo>
                      <a:pt x="52" y="383"/>
                    </a:lnTo>
                    <a:lnTo>
                      <a:pt x="47" y="389"/>
                    </a:lnTo>
                    <a:lnTo>
                      <a:pt x="41" y="394"/>
                    </a:lnTo>
                    <a:lnTo>
                      <a:pt x="35" y="396"/>
                    </a:lnTo>
                    <a:lnTo>
                      <a:pt x="28" y="397"/>
                    </a:lnTo>
                    <a:lnTo>
                      <a:pt x="2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70">
                <a:extLst>
                  <a:ext uri="{FF2B5EF4-FFF2-40B4-BE49-F238E27FC236}">
                    <a16:creationId xmlns:a16="http://schemas.microsoft.com/office/drawing/2014/main" xmlns="" id="{7FB87C5C-62E1-4492-B762-F43884A1A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5850" y="5199063"/>
                <a:ext cx="90488" cy="104775"/>
              </a:xfrm>
              <a:custGeom>
                <a:avLst/>
                <a:gdLst>
                  <a:gd name="T0" fmla="*/ 312 w 340"/>
                  <a:gd name="T1" fmla="*/ 397 h 397"/>
                  <a:gd name="T2" fmla="*/ 312 w 340"/>
                  <a:gd name="T3" fmla="*/ 397 h 397"/>
                  <a:gd name="T4" fmla="*/ 304 w 340"/>
                  <a:gd name="T5" fmla="*/ 396 h 397"/>
                  <a:gd name="T6" fmla="*/ 298 w 340"/>
                  <a:gd name="T7" fmla="*/ 394 h 397"/>
                  <a:gd name="T8" fmla="*/ 292 w 340"/>
                  <a:gd name="T9" fmla="*/ 389 h 397"/>
                  <a:gd name="T10" fmla="*/ 287 w 340"/>
                  <a:gd name="T11" fmla="*/ 383 h 397"/>
                  <a:gd name="T12" fmla="*/ 97 w 340"/>
                  <a:gd name="T13" fmla="*/ 57 h 397"/>
                  <a:gd name="T14" fmla="*/ 28 w 340"/>
                  <a:gd name="T15" fmla="*/ 57 h 397"/>
                  <a:gd name="T16" fmla="*/ 28 w 340"/>
                  <a:gd name="T17" fmla="*/ 57 h 397"/>
                  <a:gd name="T18" fmla="*/ 22 w 340"/>
                  <a:gd name="T19" fmla="*/ 57 h 397"/>
                  <a:gd name="T20" fmla="*/ 17 w 340"/>
                  <a:gd name="T21" fmla="*/ 55 h 397"/>
                  <a:gd name="T22" fmla="*/ 12 w 340"/>
                  <a:gd name="T23" fmla="*/ 53 h 397"/>
                  <a:gd name="T24" fmla="*/ 8 w 340"/>
                  <a:gd name="T25" fmla="*/ 49 h 397"/>
                  <a:gd name="T26" fmla="*/ 5 w 340"/>
                  <a:gd name="T27" fmla="*/ 45 h 397"/>
                  <a:gd name="T28" fmla="*/ 2 w 340"/>
                  <a:gd name="T29" fmla="*/ 40 h 397"/>
                  <a:gd name="T30" fmla="*/ 0 w 340"/>
                  <a:gd name="T31" fmla="*/ 35 h 397"/>
                  <a:gd name="T32" fmla="*/ 0 w 340"/>
                  <a:gd name="T33" fmla="*/ 28 h 397"/>
                  <a:gd name="T34" fmla="*/ 0 w 340"/>
                  <a:gd name="T35" fmla="*/ 28 h 397"/>
                  <a:gd name="T36" fmla="*/ 0 w 340"/>
                  <a:gd name="T37" fmla="*/ 23 h 397"/>
                  <a:gd name="T38" fmla="*/ 2 w 340"/>
                  <a:gd name="T39" fmla="*/ 17 h 397"/>
                  <a:gd name="T40" fmla="*/ 5 w 340"/>
                  <a:gd name="T41" fmla="*/ 13 h 397"/>
                  <a:gd name="T42" fmla="*/ 8 w 340"/>
                  <a:gd name="T43" fmla="*/ 8 h 397"/>
                  <a:gd name="T44" fmla="*/ 12 w 340"/>
                  <a:gd name="T45" fmla="*/ 5 h 397"/>
                  <a:gd name="T46" fmla="*/ 17 w 340"/>
                  <a:gd name="T47" fmla="*/ 2 h 397"/>
                  <a:gd name="T48" fmla="*/ 22 w 340"/>
                  <a:gd name="T49" fmla="*/ 1 h 397"/>
                  <a:gd name="T50" fmla="*/ 28 w 340"/>
                  <a:gd name="T51" fmla="*/ 0 h 397"/>
                  <a:gd name="T52" fmla="*/ 113 w 340"/>
                  <a:gd name="T53" fmla="*/ 0 h 397"/>
                  <a:gd name="T54" fmla="*/ 113 w 340"/>
                  <a:gd name="T55" fmla="*/ 0 h 397"/>
                  <a:gd name="T56" fmla="*/ 120 w 340"/>
                  <a:gd name="T57" fmla="*/ 1 h 397"/>
                  <a:gd name="T58" fmla="*/ 127 w 340"/>
                  <a:gd name="T59" fmla="*/ 4 h 397"/>
                  <a:gd name="T60" fmla="*/ 133 w 340"/>
                  <a:gd name="T61" fmla="*/ 8 h 397"/>
                  <a:gd name="T62" fmla="*/ 137 w 340"/>
                  <a:gd name="T63" fmla="*/ 14 h 397"/>
                  <a:gd name="T64" fmla="*/ 336 w 340"/>
                  <a:gd name="T65" fmla="*/ 355 h 397"/>
                  <a:gd name="T66" fmla="*/ 336 w 340"/>
                  <a:gd name="T67" fmla="*/ 355 h 397"/>
                  <a:gd name="T68" fmla="*/ 338 w 340"/>
                  <a:gd name="T69" fmla="*/ 360 h 397"/>
                  <a:gd name="T70" fmla="*/ 339 w 340"/>
                  <a:gd name="T71" fmla="*/ 365 h 397"/>
                  <a:gd name="T72" fmla="*/ 340 w 340"/>
                  <a:gd name="T73" fmla="*/ 371 h 397"/>
                  <a:gd name="T74" fmla="*/ 339 w 340"/>
                  <a:gd name="T75" fmla="*/ 376 h 397"/>
                  <a:gd name="T76" fmla="*/ 337 w 340"/>
                  <a:gd name="T77" fmla="*/ 381 h 397"/>
                  <a:gd name="T78" fmla="*/ 334 w 340"/>
                  <a:gd name="T79" fmla="*/ 386 h 397"/>
                  <a:gd name="T80" fmla="*/ 330 w 340"/>
                  <a:gd name="T81" fmla="*/ 390 h 397"/>
                  <a:gd name="T82" fmla="*/ 326 w 340"/>
                  <a:gd name="T83" fmla="*/ 393 h 397"/>
                  <a:gd name="T84" fmla="*/ 326 w 340"/>
                  <a:gd name="T85" fmla="*/ 393 h 397"/>
                  <a:gd name="T86" fmla="*/ 319 w 340"/>
                  <a:gd name="T87" fmla="*/ 396 h 397"/>
                  <a:gd name="T88" fmla="*/ 312 w 340"/>
                  <a:gd name="T89" fmla="*/ 397 h 397"/>
                  <a:gd name="T90" fmla="*/ 312 w 340"/>
                  <a:gd name="T9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0" h="397">
                    <a:moveTo>
                      <a:pt x="312" y="397"/>
                    </a:moveTo>
                    <a:lnTo>
                      <a:pt x="312" y="397"/>
                    </a:lnTo>
                    <a:lnTo>
                      <a:pt x="304" y="396"/>
                    </a:lnTo>
                    <a:lnTo>
                      <a:pt x="298" y="394"/>
                    </a:lnTo>
                    <a:lnTo>
                      <a:pt x="292" y="389"/>
                    </a:lnTo>
                    <a:lnTo>
                      <a:pt x="287" y="383"/>
                    </a:lnTo>
                    <a:lnTo>
                      <a:pt x="97" y="57"/>
                    </a:lnTo>
                    <a:lnTo>
                      <a:pt x="28" y="57"/>
                    </a:lnTo>
                    <a:lnTo>
                      <a:pt x="28" y="57"/>
                    </a:lnTo>
                    <a:lnTo>
                      <a:pt x="22" y="57"/>
                    </a:lnTo>
                    <a:lnTo>
                      <a:pt x="17" y="55"/>
                    </a:lnTo>
                    <a:lnTo>
                      <a:pt x="12" y="53"/>
                    </a:lnTo>
                    <a:lnTo>
                      <a:pt x="8" y="49"/>
                    </a:lnTo>
                    <a:lnTo>
                      <a:pt x="5" y="45"/>
                    </a:lnTo>
                    <a:lnTo>
                      <a:pt x="2" y="40"/>
                    </a:lnTo>
                    <a:lnTo>
                      <a:pt x="0" y="35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0" y="1"/>
                    </a:lnTo>
                    <a:lnTo>
                      <a:pt x="127" y="4"/>
                    </a:lnTo>
                    <a:lnTo>
                      <a:pt x="133" y="8"/>
                    </a:lnTo>
                    <a:lnTo>
                      <a:pt x="137" y="14"/>
                    </a:lnTo>
                    <a:lnTo>
                      <a:pt x="336" y="355"/>
                    </a:lnTo>
                    <a:lnTo>
                      <a:pt x="336" y="355"/>
                    </a:lnTo>
                    <a:lnTo>
                      <a:pt x="338" y="360"/>
                    </a:lnTo>
                    <a:lnTo>
                      <a:pt x="339" y="365"/>
                    </a:lnTo>
                    <a:lnTo>
                      <a:pt x="340" y="371"/>
                    </a:lnTo>
                    <a:lnTo>
                      <a:pt x="339" y="376"/>
                    </a:lnTo>
                    <a:lnTo>
                      <a:pt x="337" y="381"/>
                    </a:lnTo>
                    <a:lnTo>
                      <a:pt x="334" y="386"/>
                    </a:lnTo>
                    <a:lnTo>
                      <a:pt x="330" y="390"/>
                    </a:lnTo>
                    <a:lnTo>
                      <a:pt x="326" y="393"/>
                    </a:lnTo>
                    <a:lnTo>
                      <a:pt x="326" y="393"/>
                    </a:lnTo>
                    <a:lnTo>
                      <a:pt x="319" y="396"/>
                    </a:lnTo>
                    <a:lnTo>
                      <a:pt x="312" y="397"/>
                    </a:lnTo>
                    <a:lnTo>
                      <a:pt x="31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71">
                <a:extLst>
                  <a:ext uri="{FF2B5EF4-FFF2-40B4-BE49-F238E27FC236}">
                    <a16:creationId xmlns:a16="http://schemas.microsoft.com/office/drawing/2014/main" xmlns="" id="{0EFFC86A-E352-40DB-9232-7295E228D7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0913" y="5168901"/>
                <a:ext cx="104775" cy="104775"/>
              </a:xfrm>
              <a:custGeom>
                <a:avLst/>
                <a:gdLst>
                  <a:gd name="T0" fmla="*/ 22 w 398"/>
                  <a:gd name="T1" fmla="*/ 393 h 394"/>
                  <a:gd name="T2" fmla="*/ 5 w 398"/>
                  <a:gd name="T3" fmla="*/ 382 h 394"/>
                  <a:gd name="T4" fmla="*/ 0 w 398"/>
                  <a:gd name="T5" fmla="*/ 366 h 394"/>
                  <a:gd name="T6" fmla="*/ 6 w 398"/>
                  <a:gd name="T7" fmla="*/ 309 h 394"/>
                  <a:gd name="T8" fmla="*/ 23 w 398"/>
                  <a:gd name="T9" fmla="*/ 263 h 394"/>
                  <a:gd name="T10" fmla="*/ 53 w 398"/>
                  <a:gd name="T11" fmla="*/ 224 h 394"/>
                  <a:gd name="T12" fmla="*/ 96 w 398"/>
                  <a:gd name="T13" fmla="*/ 194 h 394"/>
                  <a:gd name="T14" fmla="*/ 83 w 398"/>
                  <a:gd name="T15" fmla="*/ 170 h 394"/>
                  <a:gd name="T16" fmla="*/ 75 w 398"/>
                  <a:gd name="T17" fmla="*/ 134 h 394"/>
                  <a:gd name="T18" fmla="*/ 77 w 398"/>
                  <a:gd name="T19" fmla="*/ 99 h 394"/>
                  <a:gd name="T20" fmla="*/ 96 w 398"/>
                  <a:gd name="T21" fmla="*/ 55 h 394"/>
                  <a:gd name="T22" fmla="*/ 129 w 398"/>
                  <a:gd name="T23" fmla="*/ 21 h 394"/>
                  <a:gd name="T24" fmla="*/ 173 w 398"/>
                  <a:gd name="T25" fmla="*/ 2 h 394"/>
                  <a:gd name="T26" fmla="*/ 212 w 398"/>
                  <a:gd name="T27" fmla="*/ 0 h 394"/>
                  <a:gd name="T28" fmla="*/ 258 w 398"/>
                  <a:gd name="T29" fmla="*/ 15 h 394"/>
                  <a:gd name="T30" fmla="*/ 295 w 398"/>
                  <a:gd name="T31" fmla="*/ 46 h 394"/>
                  <a:gd name="T32" fmla="*/ 318 w 398"/>
                  <a:gd name="T33" fmla="*/ 88 h 394"/>
                  <a:gd name="T34" fmla="*/ 323 w 398"/>
                  <a:gd name="T35" fmla="*/ 124 h 394"/>
                  <a:gd name="T36" fmla="*/ 318 w 398"/>
                  <a:gd name="T37" fmla="*/ 162 h 394"/>
                  <a:gd name="T38" fmla="*/ 302 w 398"/>
                  <a:gd name="T39" fmla="*/ 194 h 394"/>
                  <a:gd name="T40" fmla="*/ 335 w 398"/>
                  <a:gd name="T41" fmla="*/ 216 h 394"/>
                  <a:gd name="T42" fmla="*/ 367 w 398"/>
                  <a:gd name="T43" fmla="*/ 253 h 394"/>
                  <a:gd name="T44" fmla="*/ 389 w 398"/>
                  <a:gd name="T45" fmla="*/ 297 h 394"/>
                  <a:gd name="T46" fmla="*/ 398 w 398"/>
                  <a:gd name="T47" fmla="*/ 351 h 394"/>
                  <a:gd name="T48" fmla="*/ 396 w 398"/>
                  <a:gd name="T49" fmla="*/ 377 h 394"/>
                  <a:gd name="T50" fmla="*/ 381 w 398"/>
                  <a:gd name="T51" fmla="*/ 392 h 394"/>
                  <a:gd name="T52" fmla="*/ 58 w 398"/>
                  <a:gd name="T53" fmla="*/ 337 h 394"/>
                  <a:gd name="T54" fmla="*/ 336 w 398"/>
                  <a:gd name="T55" fmla="*/ 318 h 394"/>
                  <a:gd name="T56" fmla="*/ 322 w 398"/>
                  <a:gd name="T57" fmla="*/ 285 h 394"/>
                  <a:gd name="T58" fmla="*/ 299 w 398"/>
                  <a:gd name="T59" fmla="*/ 260 h 394"/>
                  <a:gd name="T60" fmla="*/ 244 w 398"/>
                  <a:gd name="T61" fmla="*/ 231 h 394"/>
                  <a:gd name="T62" fmla="*/ 227 w 398"/>
                  <a:gd name="T63" fmla="*/ 216 h 394"/>
                  <a:gd name="T64" fmla="*/ 227 w 398"/>
                  <a:gd name="T65" fmla="*/ 193 h 394"/>
                  <a:gd name="T66" fmla="*/ 243 w 398"/>
                  <a:gd name="T67" fmla="*/ 176 h 394"/>
                  <a:gd name="T68" fmla="*/ 262 w 398"/>
                  <a:gd name="T69" fmla="*/ 149 h 394"/>
                  <a:gd name="T70" fmla="*/ 266 w 398"/>
                  <a:gd name="T71" fmla="*/ 124 h 394"/>
                  <a:gd name="T72" fmla="*/ 261 w 398"/>
                  <a:gd name="T73" fmla="*/ 98 h 394"/>
                  <a:gd name="T74" fmla="*/ 247 w 398"/>
                  <a:gd name="T75" fmla="*/ 77 h 394"/>
                  <a:gd name="T76" fmla="*/ 225 w 398"/>
                  <a:gd name="T77" fmla="*/ 62 h 394"/>
                  <a:gd name="T78" fmla="*/ 199 w 398"/>
                  <a:gd name="T79" fmla="*/ 57 h 394"/>
                  <a:gd name="T80" fmla="*/ 179 w 398"/>
                  <a:gd name="T81" fmla="*/ 60 h 394"/>
                  <a:gd name="T82" fmla="*/ 155 w 398"/>
                  <a:gd name="T83" fmla="*/ 72 h 394"/>
                  <a:gd name="T84" fmla="*/ 139 w 398"/>
                  <a:gd name="T85" fmla="*/ 92 h 394"/>
                  <a:gd name="T86" fmla="*/ 131 w 398"/>
                  <a:gd name="T87" fmla="*/ 117 h 394"/>
                  <a:gd name="T88" fmla="*/ 133 w 398"/>
                  <a:gd name="T89" fmla="*/ 142 h 394"/>
                  <a:gd name="T90" fmla="*/ 148 w 398"/>
                  <a:gd name="T91" fmla="*/ 170 h 394"/>
                  <a:gd name="T92" fmla="*/ 166 w 398"/>
                  <a:gd name="T93" fmla="*/ 186 h 394"/>
                  <a:gd name="T94" fmla="*/ 172 w 398"/>
                  <a:gd name="T95" fmla="*/ 208 h 394"/>
                  <a:gd name="T96" fmla="*/ 153 w 398"/>
                  <a:gd name="T97" fmla="*/ 231 h 394"/>
                  <a:gd name="T98" fmla="*/ 107 w 398"/>
                  <a:gd name="T99" fmla="*/ 254 h 394"/>
                  <a:gd name="T100" fmla="*/ 81 w 398"/>
                  <a:gd name="T101" fmla="*/ 278 h 394"/>
                  <a:gd name="T102" fmla="*/ 64 w 398"/>
                  <a:gd name="T103" fmla="*/ 309 h 394"/>
                  <a:gd name="T104" fmla="*/ 58 w 398"/>
                  <a:gd name="T105" fmla="*/ 33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" h="394">
                    <a:moveTo>
                      <a:pt x="369" y="394"/>
                    </a:moveTo>
                    <a:lnTo>
                      <a:pt x="28" y="394"/>
                    </a:lnTo>
                    <a:lnTo>
                      <a:pt x="28" y="394"/>
                    </a:lnTo>
                    <a:lnTo>
                      <a:pt x="22" y="393"/>
                    </a:lnTo>
                    <a:lnTo>
                      <a:pt x="17" y="392"/>
                    </a:lnTo>
                    <a:lnTo>
                      <a:pt x="12" y="389"/>
                    </a:lnTo>
                    <a:lnTo>
                      <a:pt x="8" y="386"/>
                    </a:lnTo>
                    <a:lnTo>
                      <a:pt x="5" y="382"/>
                    </a:lnTo>
                    <a:lnTo>
                      <a:pt x="2" y="377"/>
                    </a:lnTo>
                    <a:lnTo>
                      <a:pt x="0" y="371"/>
                    </a:lnTo>
                    <a:lnTo>
                      <a:pt x="0" y="366"/>
                    </a:lnTo>
                    <a:lnTo>
                      <a:pt x="0" y="366"/>
                    </a:lnTo>
                    <a:lnTo>
                      <a:pt x="0" y="351"/>
                    </a:lnTo>
                    <a:lnTo>
                      <a:pt x="1" y="336"/>
                    </a:lnTo>
                    <a:lnTo>
                      <a:pt x="3" y="322"/>
                    </a:lnTo>
                    <a:lnTo>
                      <a:pt x="6" y="309"/>
                    </a:lnTo>
                    <a:lnTo>
                      <a:pt x="9" y="297"/>
                    </a:lnTo>
                    <a:lnTo>
                      <a:pt x="13" y="285"/>
                    </a:lnTo>
                    <a:lnTo>
                      <a:pt x="18" y="274"/>
                    </a:lnTo>
                    <a:lnTo>
                      <a:pt x="23" y="263"/>
                    </a:lnTo>
                    <a:lnTo>
                      <a:pt x="30" y="253"/>
                    </a:lnTo>
                    <a:lnTo>
                      <a:pt x="37" y="243"/>
                    </a:lnTo>
                    <a:lnTo>
                      <a:pt x="44" y="233"/>
                    </a:lnTo>
                    <a:lnTo>
                      <a:pt x="53" y="224"/>
                    </a:lnTo>
                    <a:lnTo>
                      <a:pt x="62" y="216"/>
                    </a:lnTo>
                    <a:lnTo>
                      <a:pt x="72" y="208"/>
                    </a:lnTo>
                    <a:lnTo>
                      <a:pt x="84" y="201"/>
                    </a:lnTo>
                    <a:lnTo>
                      <a:pt x="96" y="194"/>
                    </a:lnTo>
                    <a:lnTo>
                      <a:pt x="96" y="194"/>
                    </a:lnTo>
                    <a:lnTo>
                      <a:pt x="91" y="187"/>
                    </a:lnTo>
                    <a:lnTo>
                      <a:pt x="87" y="179"/>
                    </a:lnTo>
                    <a:lnTo>
                      <a:pt x="83" y="170"/>
                    </a:lnTo>
                    <a:lnTo>
                      <a:pt x="80" y="162"/>
                    </a:lnTo>
                    <a:lnTo>
                      <a:pt x="78" y="153"/>
                    </a:lnTo>
                    <a:lnTo>
                      <a:pt x="76" y="144"/>
                    </a:lnTo>
                    <a:lnTo>
                      <a:pt x="75" y="134"/>
                    </a:lnTo>
                    <a:lnTo>
                      <a:pt x="73" y="124"/>
                    </a:lnTo>
                    <a:lnTo>
                      <a:pt x="73" y="124"/>
                    </a:lnTo>
                    <a:lnTo>
                      <a:pt x="75" y="112"/>
                    </a:lnTo>
                    <a:lnTo>
                      <a:pt x="77" y="99"/>
                    </a:lnTo>
                    <a:lnTo>
                      <a:pt x="80" y="88"/>
                    </a:lnTo>
                    <a:lnTo>
                      <a:pt x="84" y="76"/>
                    </a:lnTo>
                    <a:lnTo>
                      <a:pt x="89" y="65"/>
                    </a:lnTo>
                    <a:lnTo>
                      <a:pt x="96" y="55"/>
                    </a:lnTo>
                    <a:lnTo>
                      <a:pt x="103" y="46"/>
                    </a:lnTo>
                    <a:lnTo>
                      <a:pt x="111" y="36"/>
                    </a:lnTo>
                    <a:lnTo>
                      <a:pt x="119" y="28"/>
                    </a:lnTo>
                    <a:lnTo>
                      <a:pt x="129" y="21"/>
                    </a:lnTo>
                    <a:lnTo>
                      <a:pt x="139" y="15"/>
                    </a:lnTo>
                    <a:lnTo>
                      <a:pt x="150" y="9"/>
                    </a:lnTo>
                    <a:lnTo>
                      <a:pt x="161" y="5"/>
                    </a:lnTo>
                    <a:lnTo>
                      <a:pt x="173" y="2"/>
                    </a:lnTo>
                    <a:lnTo>
                      <a:pt x="186" y="0"/>
                    </a:lnTo>
                    <a:lnTo>
                      <a:pt x="199" y="0"/>
                    </a:lnTo>
                    <a:lnTo>
                      <a:pt x="199" y="0"/>
                    </a:lnTo>
                    <a:lnTo>
                      <a:pt x="212" y="0"/>
                    </a:lnTo>
                    <a:lnTo>
                      <a:pt x="224" y="2"/>
                    </a:lnTo>
                    <a:lnTo>
                      <a:pt x="236" y="5"/>
                    </a:lnTo>
                    <a:lnTo>
                      <a:pt x="247" y="9"/>
                    </a:lnTo>
                    <a:lnTo>
                      <a:pt x="258" y="15"/>
                    </a:lnTo>
                    <a:lnTo>
                      <a:pt x="268" y="21"/>
                    </a:lnTo>
                    <a:lnTo>
                      <a:pt x="278" y="28"/>
                    </a:lnTo>
                    <a:lnTo>
                      <a:pt x="287" y="36"/>
                    </a:lnTo>
                    <a:lnTo>
                      <a:pt x="295" y="46"/>
                    </a:lnTo>
                    <a:lnTo>
                      <a:pt x="302" y="55"/>
                    </a:lnTo>
                    <a:lnTo>
                      <a:pt x="309" y="65"/>
                    </a:lnTo>
                    <a:lnTo>
                      <a:pt x="314" y="76"/>
                    </a:lnTo>
                    <a:lnTo>
                      <a:pt x="318" y="88"/>
                    </a:lnTo>
                    <a:lnTo>
                      <a:pt x="321" y="99"/>
                    </a:lnTo>
                    <a:lnTo>
                      <a:pt x="323" y="112"/>
                    </a:lnTo>
                    <a:lnTo>
                      <a:pt x="323" y="124"/>
                    </a:lnTo>
                    <a:lnTo>
                      <a:pt x="323" y="124"/>
                    </a:lnTo>
                    <a:lnTo>
                      <a:pt x="323" y="134"/>
                    </a:lnTo>
                    <a:lnTo>
                      <a:pt x="322" y="144"/>
                    </a:lnTo>
                    <a:lnTo>
                      <a:pt x="320" y="153"/>
                    </a:lnTo>
                    <a:lnTo>
                      <a:pt x="318" y="162"/>
                    </a:lnTo>
                    <a:lnTo>
                      <a:pt x="315" y="170"/>
                    </a:lnTo>
                    <a:lnTo>
                      <a:pt x="311" y="179"/>
                    </a:lnTo>
                    <a:lnTo>
                      <a:pt x="307" y="187"/>
                    </a:lnTo>
                    <a:lnTo>
                      <a:pt x="302" y="194"/>
                    </a:lnTo>
                    <a:lnTo>
                      <a:pt x="302" y="194"/>
                    </a:lnTo>
                    <a:lnTo>
                      <a:pt x="314" y="201"/>
                    </a:lnTo>
                    <a:lnTo>
                      <a:pt x="325" y="208"/>
                    </a:lnTo>
                    <a:lnTo>
                      <a:pt x="335" y="216"/>
                    </a:lnTo>
                    <a:lnTo>
                      <a:pt x="344" y="224"/>
                    </a:lnTo>
                    <a:lnTo>
                      <a:pt x="353" y="233"/>
                    </a:lnTo>
                    <a:lnTo>
                      <a:pt x="360" y="243"/>
                    </a:lnTo>
                    <a:lnTo>
                      <a:pt x="367" y="253"/>
                    </a:lnTo>
                    <a:lnTo>
                      <a:pt x="374" y="263"/>
                    </a:lnTo>
                    <a:lnTo>
                      <a:pt x="380" y="274"/>
                    </a:lnTo>
                    <a:lnTo>
                      <a:pt x="385" y="285"/>
                    </a:lnTo>
                    <a:lnTo>
                      <a:pt x="389" y="297"/>
                    </a:lnTo>
                    <a:lnTo>
                      <a:pt x="392" y="309"/>
                    </a:lnTo>
                    <a:lnTo>
                      <a:pt x="395" y="322"/>
                    </a:lnTo>
                    <a:lnTo>
                      <a:pt x="397" y="336"/>
                    </a:lnTo>
                    <a:lnTo>
                      <a:pt x="398" y="351"/>
                    </a:lnTo>
                    <a:lnTo>
                      <a:pt x="398" y="366"/>
                    </a:lnTo>
                    <a:lnTo>
                      <a:pt x="398" y="366"/>
                    </a:lnTo>
                    <a:lnTo>
                      <a:pt x="398" y="371"/>
                    </a:lnTo>
                    <a:lnTo>
                      <a:pt x="396" y="377"/>
                    </a:lnTo>
                    <a:lnTo>
                      <a:pt x="393" y="382"/>
                    </a:lnTo>
                    <a:lnTo>
                      <a:pt x="390" y="386"/>
                    </a:lnTo>
                    <a:lnTo>
                      <a:pt x="386" y="389"/>
                    </a:lnTo>
                    <a:lnTo>
                      <a:pt x="381" y="392"/>
                    </a:lnTo>
                    <a:lnTo>
                      <a:pt x="375" y="393"/>
                    </a:lnTo>
                    <a:lnTo>
                      <a:pt x="369" y="394"/>
                    </a:lnTo>
                    <a:lnTo>
                      <a:pt x="369" y="394"/>
                    </a:lnTo>
                    <a:close/>
                    <a:moveTo>
                      <a:pt x="58" y="337"/>
                    </a:moveTo>
                    <a:lnTo>
                      <a:pt x="339" y="337"/>
                    </a:lnTo>
                    <a:lnTo>
                      <a:pt x="339" y="337"/>
                    </a:lnTo>
                    <a:lnTo>
                      <a:pt x="338" y="327"/>
                    </a:lnTo>
                    <a:lnTo>
                      <a:pt x="336" y="318"/>
                    </a:lnTo>
                    <a:lnTo>
                      <a:pt x="333" y="309"/>
                    </a:lnTo>
                    <a:lnTo>
                      <a:pt x="330" y="300"/>
                    </a:lnTo>
                    <a:lnTo>
                      <a:pt x="326" y="293"/>
                    </a:lnTo>
                    <a:lnTo>
                      <a:pt x="322" y="285"/>
                    </a:lnTo>
                    <a:lnTo>
                      <a:pt x="317" y="278"/>
                    </a:lnTo>
                    <a:lnTo>
                      <a:pt x="311" y="271"/>
                    </a:lnTo>
                    <a:lnTo>
                      <a:pt x="305" y="265"/>
                    </a:lnTo>
                    <a:lnTo>
                      <a:pt x="299" y="260"/>
                    </a:lnTo>
                    <a:lnTo>
                      <a:pt x="291" y="254"/>
                    </a:lnTo>
                    <a:lnTo>
                      <a:pt x="283" y="249"/>
                    </a:lnTo>
                    <a:lnTo>
                      <a:pt x="264" y="239"/>
                    </a:lnTo>
                    <a:lnTo>
                      <a:pt x="244" y="231"/>
                    </a:lnTo>
                    <a:lnTo>
                      <a:pt x="244" y="231"/>
                    </a:lnTo>
                    <a:lnTo>
                      <a:pt x="237" y="227"/>
                    </a:lnTo>
                    <a:lnTo>
                      <a:pt x="231" y="222"/>
                    </a:lnTo>
                    <a:lnTo>
                      <a:pt x="227" y="216"/>
                    </a:lnTo>
                    <a:lnTo>
                      <a:pt x="225" y="208"/>
                    </a:lnTo>
                    <a:lnTo>
                      <a:pt x="225" y="208"/>
                    </a:lnTo>
                    <a:lnTo>
                      <a:pt x="225" y="200"/>
                    </a:lnTo>
                    <a:lnTo>
                      <a:pt x="227" y="193"/>
                    </a:lnTo>
                    <a:lnTo>
                      <a:pt x="231" y="186"/>
                    </a:lnTo>
                    <a:lnTo>
                      <a:pt x="237" y="181"/>
                    </a:lnTo>
                    <a:lnTo>
                      <a:pt x="237" y="181"/>
                    </a:lnTo>
                    <a:lnTo>
                      <a:pt x="243" y="176"/>
                    </a:lnTo>
                    <a:lnTo>
                      <a:pt x="249" y="170"/>
                    </a:lnTo>
                    <a:lnTo>
                      <a:pt x="254" y="164"/>
                    </a:lnTo>
                    <a:lnTo>
                      <a:pt x="258" y="157"/>
                    </a:lnTo>
                    <a:lnTo>
                      <a:pt x="262" y="149"/>
                    </a:lnTo>
                    <a:lnTo>
                      <a:pt x="264" y="142"/>
                    </a:lnTo>
                    <a:lnTo>
                      <a:pt x="266" y="132"/>
                    </a:lnTo>
                    <a:lnTo>
                      <a:pt x="266" y="124"/>
                    </a:lnTo>
                    <a:lnTo>
                      <a:pt x="266" y="124"/>
                    </a:lnTo>
                    <a:lnTo>
                      <a:pt x="266" y="117"/>
                    </a:lnTo>
                    <a:lnTo>
                      <a:pt x="265" y="111"/>
                    </a:lnTo>
                    <a:lnTo>
                      <a:pt x="263" y="104"/>
                    </a:lnTo>
                    <a:lnTo>
                      <a:pt x="261" y="98"/>
                    </a:lnTo>
                    <a:lnTo>
                      <a:pt x="258" y="92"/>
                    </a:lnTo>
                    <a:lnTo>
                      <a:pt x="255" y="87"/>
                    </a:lnTo>
                    <a:lnTo>
                      <a:pt x="251" y="81"/>
                    </a:lnTo>
                    <a:lnTo>
                      <a:pt x="247" y="77"/>
                    </a:lnTo>
                    <a:lnTo>
                      <a:pt x="242" y="72"/>
                    </a:lnTo>
                    <a:lnTo>
                      <a:pt x="237" y="68"/>
                    </a:lnTo>
                    <a:lnTo>
                      <a:pt x="231" y="65"/>
                    </a:lnTo>
                    <a:lnTo>
                      <a:pt x="225" y="62"/>
                    </a:lnTo>
                    <a:lnTo>
                      <a:pt x="219" y="60"/>
                    </a:lnTo>
                    <a:lnTo>
                      <a:pt x="213" y="58"/>
                    </a:lnTo>
                    <a:lnTo>
                      <a:pt x="206" y="57"/>
                    </a:lnTo>
                    <a:lnTo>
                      <a:pt x="199" y="57"/>
                    </a:lnTo>
                    <a:lnTo>
                      <a:pt x="199" y="57"/>
                    </a:lnTo>
                    <a:lnTo>
                      <a:pt x="192" y="57"/>
                    </a:lnTo>
                    <a:lnTo>
                      <a:pt x="185" y="58"/>
                    </a:lnTo>
                    <a:lnTo>
                      <a:pt x="179" y="60"/>
                    </a:lnTo>
                    <a:lnTo>
                      <a:pt x="172" y="62"/>
                    </a:lnTo>
                    <a:lnTo>
                      <a:pt x="166" y="65"/>
                    </a:lnTo>
                    <a:lnTo>
                      <a:pt x="160" y="68"/>
                    </a:lnTo>
                    <a:lnTo>
                      <a:pt x="155" y="72"/>
                    </a:lnTo>
                    <a:lnTo>
                      <a:pt x="150" y="77"/>
                    </a:lnTo>
                    <a:lnTo>
                      <a:pt x="146" y="81"/>
                    </a:lnTo>
                    <a:lnTo>
                      <a:pt x="142" y="87"/>
                    </a:lnTo>
                    <a:lnTo>
                      <a:pt x="139" y="92"/>
                    </a:lnTo>
                    <a:lnTo>
                      <a:pt x="136" y="98"/>
                    </a:lnTo>
                    <a:lnTo>
                      <a:pt x="134" y="104"/>
                    </a:lnTo>
                    <a:lnTo>
                      <a:pt x="132" y="111"/>
                    </a:lnTo>
                    <a:lnTo>
                      <a:pt x="131" y="117"/>
                    </a:lnTo>
                    <a:lnTo>
                      <a:pt x="131" y="124"/>
                    </a:lnTo>
                    <a:lnTo>
                      <a:pt x="131" y="124"/>
                    </a:lnTo>
                    <a:lnTo>
                      <a:pt x="131" y="133"/>
                    </a:lnTo>
                    <a:lnTo>
                      <a:pt x="133" y="142"/>
                    </a:lnTo>
                    <a:lnTo>
                      <a:pt x="135" y="149"/>
                    </a:lnTo>
                    <a:lnTo>
                      <a:pt x="138" y="157"/>
                    </a:lnTo>
                    <a:lnTo>
                      <a:pt x="143" y="164"/>
                    </a:lnTo>
                    <a:lnTo>
                      <a:pt x="148" y="170"/>
                    </a:lnTo>
                    <a:lnTo>
                      <a:pt x="154" y="176"/>
                    </a:lnTo>
                    <a:lnTo>
                      <a:pt x="160" y="181"/>
                    </a:lnTo>
                    <a:lnTo>
                      <a:pt x="160" y="181"/>
                    </a:lnTo>
                    <a:lnTo>
                      <a:pt x="166" y="186"/>
                    </a:lnTo>
                    <a:lnTo>
                      <a:pt x="170" y="193"/>
                    </a:lnTo>
                    <a:lnTo>
                      <a:pt x="172" y="200"/>
                    </a:lnTo>
                    <a:lnTo>
                      <a:pt x="172" y="208"/>
                    </a:lnTo>
                    <a:lnTo>
                      <a:pt x="172" y="208"/>
                    </a:lnTo>
                    <a:lnTo>
                      <a:pt x="170" y="216"/>
                    </a:lnTo>
                    <a:lnTo>
                      <a:pt x="166" y="222"/>
                    </a:lnTo>
                    <a:lnTo>
                      <a:pt x="160" y="227"/>
                    </a:lnTo>
                    <a:lnTo>
                      <a:pt x="153" y="231"/>
                    </a:lnTo>
                    <a:lnTo>
                      <a:pt x="153" y="231"/>
                    </a:lnTo>
                    <a:lnTo>
                      <a:pt x="133" y="239"/>
                    </a:lnTo>
                    <a:lnTo>
                      <a:pt x="115" y="249"/>
                    </a:lnTo>
                    <a:lnTo>
                      <a:pt x="107" y="254"/>
                    </a:lnTo>
                    <a:lnTo>
                      <a:pt x="99" y="259"/>
                    </a:lnTo>
                    <a:lnTo>
                      <a:pt x="93" y="265"/>
                    </a:lnTo>
                    <a:lnTo>
                      <a:pt x="86" y="271"/>
                    </a:lnTo>
                    <a:lnTo>
                      <a:pt x="81" y="278"/>
                    </a:lnTo>
                    <a:lnTo>
                      <a:pt x="76" y="285"/>
                    </a:lnTo>
                    <a:lnTo>
                      <a:pt x="71" y="293"/>
                    </a:lnTo>
                    <a:lnTo>
                      <a:pt x="67" y="300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9" y="327"/>
                    </a:lnTo>
                    <a:lnTo>
                      <a:pt x="58" y="337"/>
                    </a:lnTo>
                    <a:lnTo>
                      <a:pt x="58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41440B8A-16AE-40B5-9994-5574697EBE7B}"/>
              </a:ext>
            </a:extLst>
          </p:cNvPr>
          <p:cNvGrpSpPr/>
          <p:nvPr/>
        </p:nvGrpSpPr>
        <p:grpSpPr>
          <a:xfrm>
            <a:off x="7642474" y="2359151"/>
            <a:ext cx="1413800" cy="437136"/>
            <a:chOff x="7495011" y="2359152"/>
            <a:chExt cx="1413800" cy="437136"/>
          </a:xfrm>
        </p:grpSpPr>
        <p:sp>
          <p:nvSpPr>
            <p:cNvPr id="30" name="Content Placeholder 8">
              <a:extLst>
                <a:ext uri="{FF2B5EF4-FFF2-40B4-BE49-F238E27FC236}">
                  <a16:creationId xmlns:a16="http://schemas.microsoft.com/office/drawing/2014/main" xmlns="" id="{68F924E5-ABAC-4573-B7DC-CE1F781563A5}"/>
                </a:ext>
              </a:extLst>
            </p:cNvPr>
            <p:cNvSpPr txBox="1">
              <a:spLocks/>
            </p:cNvSpPr>
            <p:nvPr/>
          </p:nvSpPr>
          <p:spPr>
            <a:xfrm>
              <a:off x="8096088" y="2466920"/>
              <a:ext cx="812723" cy="2215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rgbClr val="21D795"/>
                  </a:solidFill>
                </a:rPr>
                <a:t>Channels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D8FCFB90-761C-44B2-84F9-603F82564F7B}"/>
                </a:ext>
              </a:extLst>
            </p:cNvPr>
            <p:cNvGrpSpPr/>
            <p:nvPr/>
          </p:nvGrpSpPr>
          <p:grpSpPr>
            <a:xfrm>
              <a:off x="7495011" y="2359152"/>
              <a:ext cx="427508" cy="437136"/>
              <a:chOff x="5564188" y="4329113"/>
              <a:chExt cx="352425" cy="360363"/>
            </a:xfrm>
            <a:solidFill>
              <a:schemeClr val="bg1"/>
            </a:solidFill>
          </p:grpSpPr>
          <p:sp>
            <p:nvSpPr>
              <p:cNvPr id="78" name="Freeform 227">
                <a:extLst>
                  <a:ext uri="{FF2B5EF4-FFF2-40B4-BE49-F238E27FC236}">
                    <a16:creationId xmlns:a16="http://schemas.microsoft.com/office/drawing/2014/main" xmlns="" id="{3B35481B-727D-4FBB-8AEC-1A6EFEB9AD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4350" y="4329113"/>
                <a:ext cx="119063" cy="119063"/>
              </a:xfrm>
              <a:custGeom>
                <a:avLst/>
                <a:gdLst>
                  <a:gd name="T0" fmla="*/ 203 w 453"/>
                  <a:gd name="T1" fmla="*/ 452 h 453"/>
                  <a:gd name="T2" fmla="*/ 138 w 453"/>
                  <a:gd name="T3" fmla="*/ 435 h 453"/>
                  <a:gd name="T4" fmla="*/ 83 w 453"/>
                  <a:gd name="T5" fmla="*/ 402 h 453"/>
                  <a:gd name="T6" fmla="*/ 38 w 453"/>
                  <a:gd name="T7" fmla="*/ 353 h 453"/>
                  <a:gd name="T8" fmla="*/ 10 w 453"/>
                  <a:gd name="T9" fmla="*/ 294 h 453"/>
                  <a:gd name="T10" fmla="*/ 0 w 453"/>
                  <a:gd name="T11" fmla="*/ 227 h 453"/>
                  <a:gd name="T12" fmla="*/ 4 w 453"/>
                  <a:gd name="T13" fmla="*/ 181 h 453"/>
                  <a:gd name="T14" fmla="*/ 27 w 453"/>
                  <a:gd name="T15" fmla="*/ 119 h 453"/>
                  <a:gd name="T16" fmla="*/ 66 w 453"/>
                  <a:gd name="T17" fmla="*/ 67 h 453"/>
                  <a:gd name="T18" fmla="*/ 118 w 453"/>
                  <a:gd name="T19" fmla="*/ 27 h 453"/>
                  <a:gd name="T20" fmla="*/ 181 w 453"/>
                  <a:gd name="T21" fmla="*/ 5 h 453"/>
                  <a:gd name="T22" fmla="*/ 226 w 453"/>
                  <a:gd name="T23" fmla="*/ 0 h 453"/>
                  <a:gd name="T24" fmla="*/ 294 w 453"/>
                  <a:gd name="T25" fmla="*/ 10 h 453"/>
                  <a:gd name="T26" fmla="*/ 353 w 453"/>
                  <a:gd name="T27" fmla="*/ 38 h 453"/>
                  <a:gd name="T28" fmla="*/ 402 w 453"/>
                  <a:gd name="T29" fmla="*/ 83 h 453"/>
                  <a:gd name="T30" fmla="*/ 435 w 453"/>
                  <a:gd name="T31" fmla="*/ 138 h 453"/>
                  <a:gd name="T32" fmla="*/ 452 w 453"/>
                  <a:gd name="T33" fmla="*/ 204 h 453"/>
                  <a:gd name="T34" fmla="*/ 452 w 453"/>
                  <a:gd name="T35" fmla="*/ 249 h 453"/>
                  <a:gd name="T36" fmla="*/ 435 w 453"/>
                  <a:gd name="T37" fmla="*/ 315 h 453"/>
                  <a:gd name="T38" fmla="*/ 402 w 453"/>
                  <a:gd name="T39" fmla="*/ 371 h 453"/>
                  <a:gd name="T40" fmla="*/ 353 w 453"/>
                  <a:gd name="T41" fmla="*/ 415 h 453"/>
                  <a:gd name="T42" fmla="*/ 294 w 453"/>
                  <a:gd name="T43" fmla="*/ 443 h 453"/>
                  <a:gd name="T44" fmla="*/ 226 w 453"/>
                  <a:gd name="T45" fmla="*/ 453 h 453"/>
                  <a:gd name="T46" fmla="*/ 226 w 453"/>
                  <a:gd name="T47" fmla="*/ 56 h 453"/>
                  <a:gd name="T48" fmla="*/ 176 w 453"/>
                  <a:gd name="T49" fmla="*/ 65 h 453"/>
                  <a:gd name="T50" fmla="*/ 131 w 453"/>
                  <a:gd name="T51" fmla="*/ 86 h 453"/>
                  <a:gd name="T52" fmla="*/ 96 w 453"/>
                  <a:gd name="T53" fmla="*/ 119 h 453"/>
                  <a:gd name="T54" fmla="*/ 69 w 453"/>
                  <a:gd name="T55" fmla="*/ 160 h 453"/>
                  <a:gd name="T56" fmla="*/ 57 w 453"/>
                  <a:gd name="T57" fmla="*/ 209 h 453"/>
                  <a:gd name="T58" fmla="*/ 57 w 453"/>
                  <a:gd name="T59" fmla="*/ 244 h 453"/>
                  <a:gd name="T60" fmla="*/ 69 w 453"/>
                  <a:gd name="T61" fmla="*/ 293 h 453"/>
                  <a:gd name="T62" fmla="*/ 96 w 453"/>
                  <a:gd name="T63" fmla="*/ 335 h 453"/>
                  <a:gd name="T64" fmla="*/ 131 w 453"/>
                  <a:gd name="T65" fmla="*/ 368 h 453"/>
                  <a:gd name="T66" fmla="*/ 176 w 453"/>
                  <a:gd name="T67" fmla="*/ 389 h 453"/>
                  <a:gd name="T68" fmla="*/ 226 w 453"/>
                  <a:gd name="T69" fmla="*/ 397 h 453"/>
                  <a:gd name="T70" fmla="*/ 260 w 453"/>
                  <a:gd name="T71" fmla="*/ 394 h 453"/>
                  <a:gd name="T72" fmla="*/ 308 w 453"/>
                  <a:gd name="T73" fmla="*/ 377 h 453"/>
                  <a:gd name="T74" fmla="*/ 346 w 453"/>
                  <a:gd name="T75" fmla="*/ 347 h 453"/>
                  <a:gd name="T76" fmla="*/ 375 w 453"/>
                  <a:gd name="T77" fmla="*/ 308 h 453"/>
                  <a:gd name="T78" fmla="*/ 393 w 453"/>
                  <a:gd name="T79" fmla="*/ 260 h 453"/>
                  <a:gd name="T80" fmla="*/ 397 w 453"/>
                  <a:gd name="T81" fmla="*/ 227 h 453"/>
                  <a:gd name="T82" fmla="*/ 389 w 453"/>
                  <a:gd name="T83" fmla="*/ 177 h 453"/>
                  <a:gd name="T84" fmla="*/ 367 w 453"/>
                  <a:gd name="T85" fmla="*/ 131 h 453"/>
                  <a:gd name="T86" fmla="*/ 334 w 453"/>
                  <a:gd name="T87" fmla="*/ 96 h 453"/>
                  <a:gd name="T88" fmla="*/ 293 w 453"/>
                  <a:gd name="T89" fmla="*/ 70 h 453"/>
                  <a:gd name="T90" fmla="*/ 244 w 453"/>
                  <a:gd name="T91" fmla="*/ 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3" h="453">
                    <a:moveTo>
                      <a:pt x="226" y="453"/>
                    </a:moveTo>
                    <a:lnTo>
                      <a:pt x="226" y="453"/>
                    </a:lnTo>
                    <a:lnTo>
                      <a:pt x="203" y="452"/>
                    </a:lnTo>
                    <a:lnTo>
                      <a:pt x="181" y="448"/>
                    </a:lnTo>
                    <a:lnTo>
                      <a:pt x="159" y="443"/>
                    </a:lnTo>
                    <a:lnTo>
                      <a:pt x="138" y="435"/>
                    </a:lnTo>
                    <a:lnTo>
                      <a:pt x="118" y="426"/>
                    </a:lnTo>
                    <a:lnTo>
                      <a:pt x="100" y="415"/>
                    </a:lnTo>
                    <a:lnTo>
                      <a:pt x="83" y="402"/>
                    </a:lnTo>
                    <a:lnTo>
                      <a:pt x="66" y="387"/>
                    </a:lnTo>
                    <a:lnTo>
                      <a:pt x="51" y="371"/>
                    </a:lnTo>
                    <a:lnTo>
                      <a:pt x="38" y="353"/>
                    </a:lnTo>
                    <a:lnTo>
                      <a:pt x="27" y="334"/>
                    </a:lnTo>
                    <a:lnTo>
                      <a:pt x="18" y="315"/>
                    </a:lnTo>
                    <a:lnTo>
                      <a:pt x="10" y="294"/>
                    </a:lnTo>
                    <a:lnTo>
                      <a:pt x="4" y="273"/>
                    </a:lnTo>
                    <a:lnTo>
                      <a:pt x="1" y="249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04"/>
                    </a:lnTo>
                    <a:lnTo>
                      <a:pt x="4" y="181"/>
                    </a:lnTo>
                    <a:lnTo>
                      <a:pt x="10" y="159"/>
                    </a:lnTo>
                    <a:lnTo>
                      <a:pt x="18" y="138"/>
                    </a:lnTo>
                    <a:lnTo>
                      <a:pt x="27" y="119"/>
                    </a:lnTo>
                    <a:lnTo>
                      <a:pt x="38" y="100"/>
                    </a:lnTo>
                    <a:lnTo>
                      <a:pt x="51" y="83"/>
                    </a:lnTo>
                    <a:lnTo>
                      <a:pt x="66" y="67"/>
                    </a:lnTo>
                    <a:lnTo>
                      <a:pt x="83" y="51"/>
                    </a:lnTo>
                    <a:lnTo>
                      <a:pt x="100" y="38"/>
                    </a:lnTo>
                    <a:lnTo>
                      <a:pt x="118" y="27"/>
                    </a:lnTo>
                    <a:lnTo>
                      <a:pt x="138" y="18"/>
                    </a:lnTo>
                    <a:lnTo>
                      <a:pt x="159" y="10"/>
                    </a:lnTo>
                    <a:lnTo>
                      <a:pt x="181" y="5"/>
                    </a:lnTo>
                    <a:lnTo>
                      <a:pt x="203" y="1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9" y="1"/>
                    </a:lnTo>
                    <a:lnTo>
                      <a:pt x="272" y="5"/>
                    </a:lnTo>
                    <a:lnTo>
                      <a:pt x="294" y="10"/>
                    </a:lnTo>
                    <a:lnTo>
                      <a:pt x="315" y="18"/>
                    </a:lnTo>
                    <a:lnTo>
                      <a:pt x="334" y="27"/>
                    </a:lnTo>
                    <a:lnTo>
                      <a:pt x="353" y="38"/>
                    </a:lnTo>
                    <a:lnTo>
                      <a:pt x="370" y="51"/>
                    </a:lnTo>
                    <a:lnTo>
                      <a:pt x="387" y="67"/>
                    </a:lnTo>
                    <a:lnTo>
                      <a:pt x="402" y="83"/>
                    </a:lnTo>
                    <a:lnTo>
                      <a:pt x="415" y="100"/>
                    </a:lnTo>
                    <a:lnTo>
                      <a:pt x="426" y="119"/>
                    </a:lnTo>
                    <a:lnTo>
                      <a:pt x="435" y="138"/>
                    </a:lnTo>
                    <a:lnTo>
                      <a:pt x="443" y="159"/>
                    </a:lnTo>
                    <a:lnTo>
                      <a:pt x="448" y="181"/>
                    </a:lnTo>
                    <a:lnTo>
                      <a:pt x="452" y="204"/>
                    </a:lnTo>
                    <a:lnTo>
                      <a:pt x="453" y="227"/>
                    </a:lnTo>
                    <a:lnTo>
                      <a:pt x="453" y="227"/>
                    </a:lnTo>
                    <a:lnTo>
                      <a:pt x="452" y="249"/>
                    </a:lnTo>
                    <a:lnTo>
                      <a:pt x="448" y="273"/>
                    </a:lnTo>
                    <a:lnTo>
                      <a:pt x="443" y="294"/>
                    </a:lnTo>
                    <a:lnTo>
                      <a:pt x="435" y="315"/>
                    </a:lnTo>
                    <a:lnTo>
                      <a:pt x="426" y="334"/>
                    </a:lnTo>
                    <a:lnTo>
                      <a:pt x="415" y="353"/>
                    </a:lnTo>
                    <a:lnTo>
                      <a:pt x="402" y="371"/>
                    </a:lnTo>
                    <a:lnTo>
                      <a:pt x="387" y="387"/>
                    </a:lnTo>
                    <a:lnTo>
                      <a:pt x="370" y="402"/>
                    </a:lnTo>
                    <a:lnTo>
                      <a:pt x="353" y="415"/>
                    </a:lnTo>
                    <a:lnTo>
                      <a:pt x="334" y="426"/>
                    </a:lnTo>
                    <a:lnTo>
                      <a:pt x="315" y="435"/>
                    </a:lnTo>
                    <a:lnTo>
                      <a:pt x="294" y="443"/>
                    </a:lnTo>
                    <a:lnTo>
                      <a:pt x="272" y="448"/>
                    </a:lnTo>
                    <a:lnTo>
                      <a:pt x="249" y="452"/>
                    </a:lnTo>
                    <a:lnTo>
                      <a:pt x="226" y="453"/>
                    </a:lnTo>
                    <a:lnTo>
                      <a:pt x="226" y="453"/>
                    </a:lnTo>
                    <a:close/>
                    <a:moveTo>
                      <a:pt x="226" y="56"/>
                    </a:moveTo>
                    <a:lnTo>
                      <a:pt x="226" y="56"/>
                    </a:lnTo>
                    <a:lnTo>
                      <a:pt x="209" y="57"/>
                    </a:lnTo>
                    <a:lnTo>
                      <a:pt x="193" y="61"/>
                    </a:lnTo>
                    <a:lnTo>
                      <a:pt x="176" y="65"/>
                    </a:lnTo>
                    <a:lnTo>
                      <a:pt x="160" y="70"/>
                    </a:lnTo>
                    <a:lnTo>
                      <a:pt x="145" y="78"/>
                    </a:lnTo>
                    <a:lnTo>
                      <a:pt x="131" y="86"/>
                    </a:lnTo>
                    <a:lnTo>
                      <a:pt x="118" y="96"/>
                    </a:lnTo>
                    <a:lnTo>
                      <a:pt x="106" y="107"/>
                    </a:lnTo>
                    <a:lnTo>
                      <a:pt x="96" y="119"/>
                    </a:lnTo>
                    <a:lnTo>
                      <a:pt x="86" y="131"/>
                    </a:lnTo>
                    <a:lnTo>
                      <a:pt x="77" y="145"/>
                    </a:lnTo>
                    <a:lnTo>
                      <a:pt x="69" y="160"/>
                    </a:lnTo>
                    <a:lnTo>
                      <a:pt x="64" y="177"/>
                    </a:lnTo>
                    <a:lnTo>
                      <a:pt x="59" y="193"/>
                    </a:lnTo>
                    <a:lnTo>
                      <a:pt x="57" y="209"/>
                    </a:lnTo>
                    <a:lnTo>
                      <a:pt x="56" y="227"/>
                    </a:lnTo>
                    <a:lnTo>
                      <a:pt x="56" y="227"/>
                    </a:lnTo>
                    <a:lnTo>
                      <a:pt x="57" y="244"/>
                    </a:lnTo>
                    <a:lnTo>
                      <a:pt x="59" y="260"/>
                    </a:lnTo>
                    <a:lnTo>
                      <a:pt x="64" y="278"/>
                    </a:lnTo>
                    <a:lnTo>
                      <a:pt x="69" y="293"/>
                    </a:lnTo>
                    <a:lnTo>
                      <a:pt x="77" y="308"/>
                    </a:lnTo>
                    <a:lnTo>
                      <a:pt x="86" y="322"/>
                    </a:lnTo>
                    <a:lnTo>
                      <a:pt x="96" y="335"/>
                    </a:lnTo>
                    <a:lnTo>
                      <a:pt x="106" y="347"/>
                    </a:lnTo>
                    <a:lnTo>
                      <a:pt x="118" y="357"/>
                    </a:lnTo>
                    <a:lnTo>
                      <a:pt x="131" y="368"/>
                    </a:lnTo>
                    <a:lnTo>
                      <a:pt x="145" y="377"/>
                    </a:lnTo>
                    <a:lnTo>
                      <a:pt x="160" y="384"/>
                    </a:lnTo>
                    <a:lnTo>
                      <a:pt x="176" y="389"/>
                    </a:lnTo>
                    <a:lnTo>
                      <a:pt x="193" y="394"/>
                    </a:lnTo>
                    <a:lnTo>
                      <a:pt x="209" y="396"/>
                    </a:lnTo>
                    <a:lnTo>
                      <a:pt x="226" y="397"/>
                    </a:lnTo>
                    <a:lnTo>
                      <a:pt x="226" y="397"/>
                    </a:lnTo>
                    <a:lnTo>
                      <a:pt x="244" y="396"/>
                    </a:lnTo>
                    <a:lnTo>
                      <a:pt x="260" y="394"/>
                    </a:lnTo>
                    <a:lnTo>
                      <a:pt x="277" y="389"/>
                    </a:lnTo>
                    <a:lnTo>
                      <a:pt x="293" y="384"/>
                    </a:lnTo>
                    <a:lnTo>
                      <a:pt x="308" y="377"/>
                    </a:lnTo>
                    <a:lnTo>
                      <a:pt x="321" y="368"/>
                    </a:lnTo>
                    <a:lnTo>
                      <a:pt x="334" y="357"/>
                    </a:lnTo>
                    <a:lnTo>
                      <a:pt x="346" y="347"/>
                    </a:lnTo>
                    <a:lnTo>
                      <a:pt x="357" y="335"/>
                    </a:lnTo>
                    <a:lnTo>
                      <a:pt x="367" y="322"/>
                    </a:lnTo>
                    <a:lnTo>
                      <a:pt x="375" y="308"/>
                    </a:lnTo>
                    <a:lnTo>
                      <a:pt x="384" y="293"/>
                    </a:lnTo>
                    <a:lnTo>
                      <a:pt x="389" y="278"/>
                    </a:lnTo>
                    <a:lnTo>
                      <a:pt x="393" y="260"/>
                    </a:lnTo>
                    <a:lnTo>
                      <a:pt x="396" y="244"/>
                    </a:lnTo>
                    <a:lnTo>
                      <a:pt x="397" y="227"/>
                    </a:lnTo>
                    <a:lnTo>
                      <a:pt x="397" y="227"/>
                    </a:lnTo>
                    <a:lnTo>
                      <a:pt x="396" y="209"/>
                    </a:lnTo>
                    <a:lnTo>
                      <a:pt x="393" y="193"/>
                    </a:lnTo>
                    <a:lnTo>
                      <a:pt x="389" y="177"/>
                    </a:lnTo>
                    <a:lnTo>
                      <a:pt x="384" y="160"/>
                    </a:lnTo>
                    <a:lnTo>
                      <a:pt x="375" y="145"/>
                    </a:lnTo>
                    <a:lnTo>
                      <a:pt x="367" y="131"/>
                    </a:lnTo>
                    <a:lnTo>
                      <a:pt x="357" y="119"/>
                    </a:lnTo>
                    <a:lnTo>
                      <a:pt x="346" y="107"/>
                    </a:lnTo>
                    <a:lnTo>
                      <a:pt x="334" y="96"/>
                    </a:lnTo>
                    <a:lnTo>
                      <a:pt x="321" y="86"/>
                    </a:lnTo>
                    <a:lnTo>
                      <a:pt x="308" y="78"/>
                    </a:lnTo>
                    <a:lnTo>
                      <a:pt x="293" y="70"/>
                    </a:lnTo>
                    <a:lnTo>
                      <a:pt x="277" y="65"/>
                    </a:lnTo>
                    <a:lnTo>
                      <a:pt x="260" y="61"/>
                    </a:lnTo>
                    <a:lnTo>
                      <a:pt x="244" y="57"/>
                    </a:lnTo>
                    <a:lnTo>
                      <a:pt x="226" y="56"/>
                    </a:lnTo>
                    <a:lnTo>
                      <a:pt x="226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28">
                <a:extLst>
                  <a:ext uri="{FF2B5EF4-FFF2-40B4-BE49-F238E27FC236}">
                    <a16:creationId xmlns:a16="http://schemas.microsoft.com/office/drawing/2014/main" xmlns="" id="{C5989D6F-6E45-4EE0-9AD7-3E9928B149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64188" y="4464051"/>
                <a:ext cx="179388" cy="225425"/>
              </a:xfrm>
              <a:custGeom>
                <a:avLst/>
                <a:gdLst>
                  <a:gd name="T0" fmla="*/ 226 w 679"/>
                  <a:gd name="T1" fmla="*/ 850 h 850"/>
                  <a:gd name="T2" fmla="*/ 220 w 679"/>
                  <a:gd name="T3" fmla="*/ 849 h 850"/>
                  <a:gd name="T4" fmla="*/ 210 w 679"/>
                  <a:gd name="T5" fmla="*/ 845 h 850"/>
                  <a:gd name="T6" fmla="*/ 203 w 679"/>
                  <a:gd name="T7" fmla="*/ 838 h 850"/>
                  <a:gd name="T8" fmla="*/ 199 w 679"/>
                  <a:gd name="T9" fmla="*/ 828 h 850"/>
                  <a:gd name="T10" fmla="*/ 198 w 679"/>
                  <a:gd name="T11" fmla="*/ 470 h 850"/>
                  <a:gd name="T12" fmla="*/ 174 w 679"/>
                  <a:gd name="T13" fmla="*/ 453 h 850"/>
                  <a:gd name="T14" fmla="*/ 133 w 679"/>
                  <a:gd name="T15" fmla="*/ 416 h 850"/>
                  <a:gd name="T16" fmla="*/ 96 w 679"/>
                  <a:gd name="T17" fmla="*/ 373 h 850"/>
                  <a:gd name="T18" fmla="*/ 64 w 679"/>
                  <a:gd name="T19" fmla="*/ 322 h 850"/>
                  <a:gd name="T20" fmla="*/ 39 w 679"/>
                  <a:gd name="T21" fmla="*/ 266 h 850"/>
                  <a:gd name="T22" fmla="*/ 20 w 679"/>
                  <a:gd name="T23" fmla="*/ 204 h 850"/>
                  <a:gd name="T24" fmla="*/ 7 w 679"/>
                  <a:gd name="T25" fmla="*/ 137 h 850"/>
                  <a:gd name="T26" fmla="*/ 0 w 679"/>
                  <a:gd name="T27" fmla="*/ 66 h 850"/>
                  <a:gd name="T28" fmla="*/ 0 w 679"/>
                  <a:gd name="T29" fmla="*/ 28 h 850"/>
                  <a:gd name="T30" fmla="*/ 2 w 679"/>
                  <a:gd name="T31" fmla="*/ 17 h 850"/>
                  <a:gd name="T32" fmla="*/ 8 w 679"/>
                  <a:gd name="T33" fmla="*/ 8 h 850"/>
                  <a:gd name="T34" fmla="*/ 17 w 679"/>
                  <a:gd name="T35" fmla="*/ 2 h 850"/>
                  <a:gd name="T36" fmla="*/ 28 w 679"/>
                  <a:gd name="T37" fmla="*/ 0 h 850"/>
                  <a:gd name="T38" fmla="*/ 651 w 679"/>
                  <a:gd name="T39" fmla="*/ 0 h 850"/>
                  <a:gd name="T40" fmla="*/ 662 w 679"/>
                  <a:gd name="T41" fmla="*/ 2 h 850"/>
                  <a:gd name="T42" fmla="*/ 671 w 679"/>
                  <a:gd name="T43" fmla="*/ 8 h 850"/>
                  <a:gd name="T44" fmla="*/ 677 w 679"/>
                  <a:gd name="T45" fmla="*/ 17 h 850"/>
                  <a:gd name="T46" fmla="*/ 679 w 679"/>
                  <a:gd name="T47" fmla="*/ 28 h 850"/>
                  <a:gd name="T48" fmla="*/ 678 w 679"/>
                  <a:gd name="T49" fmla="*/ 66 h 850"/>
                  <a:gd name="T50" fmla="*/ 672 w 679"/>
                  <a:gd name="T51" fmla="*/ 137 h 850"/>
                  <a:gd name="T52" fmla="*/ 659 w 679"/>
                  <a:gd name="T53" fmla="*/ 204 h 850"/>
                  <a:gd name="T54" fmla="*/ 640 w 679"/>
                  <a:gd name="T55" fmla="*/ 266 h 850"/>
                  <a:gd name="T56" fmla="*/ 615 w 679"/>
                  <a:gd name="T57" fmla="*/ 322 h 850"/>
                  <a:gd name="T58" fmla="*/ 583 w 679"/>
                  <a:gd name="T59" fmla="*/ 373 h 850"/>
                  <a:gd name="T60" fmla="*/ 546 w 679"/>
                  <a:gd name="T61" fmla="*/ 416 h 850"/>
                  <a:gd name="T62" fmla="*/ 505 w 679"/>
                  <a:gd name="T63" fmla="*/ 453 h 850"/>
                  <a:gd name="T64" fmla="*/ 481 w 679"/>
                  <a:gd name="T65" fmla="*/ 822 h 850"/>
                  <a:gd name="T66" fmla="*/ 480 w 679"/>
                  <a:gd name="T67" fmla="*/ 828 h 850"/>
                  <a:gd name="T68" fmla="*/ 476 w 679"/>
                  <a:gd name="T69" fmla="*/ 838 h 850"/>
                  <a:gd name="T70" fmla="*/ 468 w 679"/>
                  <a:gd name="T71" fmla="*/ 845 h 850"/>
                  <a:gd name="T72" fmla="*/ 458 w 679"/>
                  <a:gd name="T73" fmla="*/ 849 h 850"/>
                  <a:gd name="T74" fmla="*/ 453 w 679"/>
                  <a:gd name="T75" fmla="*/ 850 h 850"/>
                  <a:gd name="T76" fmla="*/ 425 w 679"/>
                  <a:gd name="T77" fmla="*/ 794 h 850"/>
                  <a:gd name="T78" fmla="*/ 425 w 679"/>
                  <a:gd name="T79" fmla="*/ 453 h 850"/>
                  <a:gd name="T80" fmla="*/ 428 w 679"/>
                  <a:gd name="T81" fmla="*/ 439 h 850"/>
                  <a:gd name="T82" fmla="*/ 439 w 679"/>
                  <a:gd name="T83" fmla="*/ 429 h 850"/>
                  <a:gd name="T84" fmla="*/ 459 w 679"/>
                  <a:gd name="T85" fmla="*/ 416 h 850"/>
                  <a:gd name="T86" fmla="*/ 497 w 679"/>
                  <a:gd name="T87" fmla="*/ 386 h 850"/>
                  <a:gd name="T88" fmla="*/ 529 w 679"/>
                  <a:gd name="T89" fmla="*/ 349 h 850"/>
                  <a:gd name="T90" fmla="*/ 557 w 679"/>
                  <a:gd name="T91" fmla="*/ 308 h 850"/>
                  <a:gd name="T92" fmla="*/ 580 w 679"/>
                  <a:gd name="T93" fmla="*/ 260 h 850"/>
                  <a:gd name="T94" fmla="*/ 600 w 679"/>
                  <a:gd name="T95" fmla="*/ 208 h 850"/>
                  <a:gd name="T96" fmla="*/ 613 w 679"/>
                  <a:gd name="T97" fmla="*/ 150 h 850"/>
                  <a:gd name="T98" fmla="*/ 621 w 679"/>
                  <a:gd name="T99" fmla="*/ 89 h 850"/>
                  <a:gd name="T100" fmla="*/ 56 w 679"/>
                  <a:gd name="T101" fmla="*/ 56 h 850"/>
                  <a:gd name="T102" fmla="*/ 58 w 679"/>
                  <a:gd name="T103" fmla="*/ 89 h 850"/>
                  <a:gd name="T104" fmla="*/ 66 w 679"/>
                  <a:gd name="T105" fmla="*/ 150 h 850"/>
                  <a:gd name="T106" fmla="*/ 79 w 679"/>
                  <a:gd name="T107" fmla="*/ 208 h 850"/>
                  <a:gd name="T108" fmla="*/ 98 w 679"/>
                  <a:gd name="T109" fmla="*/ 260 h 850"/>
                  <a:gd name="T110" fmla="*/ 122 w 679"/>
                  <a:gd name="T111" fmla="*/ 308 h 850"/>
                  <a:gd name="T112" fmla="*/ 149 w 679"/>
                  <a:gd name="T113" fmla="*/ 349 h 850"/>
                  <a:gd name="T114" fmla="*/ 182 w 679"/>
                  <a:gd name="T115" fmla="*/ 386 h 850"/>
                  <a:gd name="T116" fmla="*/ 220 w 679"/>
                  <a:gd name="T117" fmla="*/ 416 h 850"/>
                  <a:gd name="T118" fmla="*/ 240 w 679"/>
                  <a:gd name="T119" fmla="*/ 429 h 850"/>
                  <a:gd name="T120" fmla="*/ 250 w 679"/>
                  <a:gd name="T121" fmla="*/ 439 h 850"/>
                  <a:gd name="T122" fmla="*/ 254 w 679"/>
                  <a:gd name="T123" fmla="*/ 453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9" h="850">
                    <a:moveTo>
                      <a:pt x="453" y="850"/>
                    </a:moveTo>
                    <a:lnTo>
                      <a:pt x="226" y="850"/>
                    </a:lnTo>
                    <a:lnTo>
                      <a:pt x="226" y="850"/>
                    </a:lnTo>
                    <a:lnTo>
                      <a:pt x="220" y="849"/>
                    </a:lnTo>
                    <a:lnTo>
                      <a:pt x="215" y="848"/>
                    </a:lnTo>
                    <a:lnTo>
                      <a:pt x="210" y="845"/>
                    </a:lnTo>
                    <a:lnTo>
                      <a:pt x="206" y="842"/>
                    </a:lnTo>
                    <a:lnTo>
                      <a:pt x="203" y="838"/>
                    </a:lnTo>
                    <a:lnTo>
                      <a:pt x="200" y="833"/>
                    </a:lnTo>
                    <a:lnTo>
                      <a:pt x="199" y="828"/>
                    </a:lnTo>
                    <a:lnTo>
                      <a:pt x="198" y="822"/>
                    </a:lnTo>
                    <a:lnTo>
                      <a:pt x="198" y="470"/>
                    </a:lnTo>
                    <a:lnTo>
                      <a:pt x="198" y="470"/>
                    </a:lnTo>
                    <a:lnTo>
                      <a:pt x="174" y="453"/>
                    </a:lnTo>
                    <a:lnTo>
                      <a:pt x="153" y="436"/>
                    </a:lnTo>
                    <a:lnTo>
                      <a:pt x="133" y="416"/>
                    </a:lnTo>
                    <a:lnTo>
                      <a:pt x="114" y="395"/>
                    </a:lnTo>
                    <a:lnTo>
                      <a:pt x="96" y="373"/>
                    </a:lnTo>
                    <a:lnTo>
                      <a:pt x="79" y="348"/>
                    </a:lnTo>
                    <a:lnTo>
                      <a:pt x="64" y="322"/>
                    </a:lnTo>
                    <a:lnTo>
                      <a:pt x="51" y="295"/>
                    </a:lnTo>
                    <a:lnTo>
                      <a:pt x="39" y="266"/>
                    </a:lnTo>
                    <a:lnTo>
                      <a:pt x="29" y="235"/>
                    </a:lnTo>
                    <a:lnTo>
                      <a:pt x="20" y="204"/>
                    </a:lnTo>
                    <a:lnTo>
                      <a:pt x="13" y="171"/>
                    </a:lnTo>
                    <a:lnTo>
                      <a:pt x="7" y="137"/>
                    </a:lnTo>
                    <a:lnTo>
                      <a:pt x="3" y="102"/>
                    </a:lnTo>
                    <a:lnTo>
                      <a:pt x="0" y="6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651" y="0"/>
                    </a:lnTo>
                    <a:lnTo>
                      <a:pt x="651" y="0"/>
                    </a:lnTo>
                    <a:lnTo>
                      <a:pt x="657" y="1"/>
                    </a:lnTo>
                    <a:lnTo>
                      <a:pt x="662" y="2"/>
                    </a:lnTo>
                    <a:lnTo>
                      <a:pt x="667" y="5"/>
                    </a:lnTo>
                    <a:lnTo>
                      <a:pt x="671" y="8"/>
                    </a:lnTo>
                    <a:lnTo>
                      <a:pt x="674" y="13"/>
                    </a:lnTo>
                    <a:lnTo>
                      <a:pt x="677" y="17"/>
                    </a:lnTo>
                    <a:lnTo>
                      <a:pt x="679" y="23"/>
                    </a:lnTo>
                    <a:lnTo>
                      <a:pt x="679" y="28"/>
                    </a:lnTo>
                    <a:lnTo>
                      <a:pt x="679" y="28"/>
                    </a:lnTo>
                    <a:lnTo>
                      <a:pt x="678" y="66"/>
                    </a:lnTo>
                    <a:lnTo>
                      <a:pt x="676" y="102"/>
                    </a:lnTo>
                    <a:lnTo>
                      <a:pt x="672" y="137"/>
                    </a:lnTo>
                    <a:lnTo>
                      <a:pt x="666" y="171"/>
                    </a:lnTo>
                    <a:lnTo>
                      <a:pt x="659" y="204"/>
                    </a:lnTo>
                    <a:lnTo>
                      <a:pt x="650" y="235"/>
                    </a:lnTo>
                    <a:lnTo>
                      <a:pt x="640" y="266"/>
                    </a:lnTo>
                    <a:lnTo>
                      <a:pt x="628" y="295"/>
                    </a:lnTo>
                    <a:lnTo>
                      <a:pt x="615" y="322"/>
                    </a:lnTo>
                    <a:lnTo>
                      <a:pt x="600" y="348"/>
                    </a:lnTo>
                    <a:lnTo>
                      <a:pt x="583" y="373"/>
                    </a:lnTo>
                    <a:lnTo>
                      <a:pt x="565" y="395"/>
                    </a:lnTo>
                    <a:lnTo>
                      <a:pt x="546" y="416"/>
                    </a:lnTo>
                    <a:lnTo>
                      <a:pt x="526" y="436"/>
                    </a:lnTo>
                    <a:lnTo>
                      <a:pt x="505" y="453"/>
                    </a:lnTo>
                    <a:lnTo>
                      <a:pt x="481" y="470"/>
                    </a:lnTo>
                    <a:lnTo>
                      <a:pt x="481" y="822"/>
                    </a:lnTo>
                    <a:lnTo>
                      <a:pt x="481" y="822"/>
                    </a:lnTo>
                    <a:lnTo>
                      <a:pt x="480" y="828"/>
                    </a:lnTo>
                    <a:lnTo>
                      <a:pt x="479" y="833"/>
                    </a:lnTo>
                    <a:lnTo>
                      <a:pt x="476" y="838"/>
                    </a:lnTo>
                    <a:lnTo>
                      <a:pt x="472" y="842"/>
                    </a:lnTo>
                    <a:lnTo>
                      <a:pt x="468" y="845"/>
                    </a:lnTo>
                    <a:lnTo>
                      <a:pt x="464" y="848"/>
                    </a:lnTo>
                    <a:lnTo>
                      <a:pt x="458" y="849"/>
                    </a:lnTo>
                    <a:lnTo>
                      <a:pt x="453" y="850"/>
                    </a:lnTo>
                    <a:lnTo>
                      <a:pt x="453" y="850"/>
                    </a:lnTo>
                    <a:close/>
                    <a:moveTo>
                      <a:pt x="254" y="794"/>
                    </a:moveTo>
                    <a:lnTo>
                      <a:pt x="425" y="794"/>
                    </a:lnTo>
                    <a:lnTo>
                      <a:pt x="425" y="453"/>
                    </a:lnTo>
                    <a:lnTo>
                      <a:pt x="425" y="453"/>
                    </a:lnTo>
                    <a:lnTo>
                      <a:pt x="426" y="446"/>
                    </a:lnTo>
                    <a:lnTo>
                      <a:pt x="428" y="439"/>
                    </a:lnTo>
                    <a:lnTo>
                      <a:pt x="433" y="433"/>
                    </a:lnTo>
                    <a:lnTo>
                      <a:pt x="439" y="429"/>
                    </a:lnTo>
                    <a:lnTo>
                      <a:pt x="439" y="429"/>
                    </a:lnTo>
                    <a:lnTo>
                      <a:pt x="459" y="416"/>
                    </a:lnTo>
                    <a:lnTo>
                      <a:pt x="478" y="402"/>
                    </a:lnTo>
                    <a:lnTo>
                      <a:pt x="497" y="386"/>
                    </a:lnTo>
                    <a:lnTo>
                      <a:pt x="514" y="369"/>
                    </a:lnTo>
                    <a:lnTo>
                      <a:pt x="529" y="349"/>
                    </a:lnTo>
                    <a:lnTo>
                      <a:pt x="544" y="329"/>
                    </a:lnTo>
                    <a:lnTo>
                      <a:pt x="557" y="308"/>
                    </a:lnTo>
                    <a:lnTo>
                      <a:pt x="569" y="285"/>
                    </a:lnTo>
                    <a:lnTo>
                      <a:pt x="580" y="260"/>
                    </a:lnTo>
                    <a:lnTo>
                      <a:pt x="590" y="234"/>
                    </a:lnTo>
                    <a:lnTo>
                      <a:pt x="600" y="208"/>
                    </a:lnTo>
                    <a:lnTo>
                      <a:pt x="607" y="180"/>
                    </a:lnTo>
                    <a:lnTo>
                      <a:pt x="613" y="150"/>
                    </a:lnTo>
                    <a:lnTo>
                      <a:pt x="617" y="120"/>
                    </a:lnTo>
                    <a:lnTo>
                      <a:pt x="621" y="89"/>
                    </a:lnTo>
                    <a:lnTo>
                      <a:pt x="623" y="56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58" y="89"/>
                    </a:lnTo>
                    <a:lnTo>
                      <a:pt x="61" y="120"/>
                    </a:lnTo>
                    <a:lnTo>
                      <a:pt x="66" y="150"/>
                    </a:lnTo>
                    <a:lnTo>
                      <a:pt x="72" y="180"/>
                    </a:lnTo>
                    <a:lnTo>
                      <a:pt x="79" y="208"/>
                    </a:lnTo>
                    <a:lnTo>
                      <a:pt x="89" y="234"/>
                    </a:lnTo>
                    <a:lnTo>
                      <a:pt x="98" y="260"/>
                    </a:lnTo>
                    <a:lnTo>
                      <a:pt x="109" y="285"/>
                    </a:lnTo>
                    <a:lnTo>
                      <a:pt x="122" y="308"/>
                    </a:lnTo>
                    <a:lnTo>
                      <a:pt x="135" y="329"/>
                    </a:lnTo>
                    <a:lnTo>
                      <a:pt x="149" y="349"/>
                    </a:lnTo>
                    <a:lnTo>
                      <a:pt x="165" y="369"/>
                    </a:lnTo>
                    <a:lnTo>
                      <a:pt x="182" y="386"/>
                    </a:lnTo>
                    <a:lnTo>
                      <a:pt x="201" y="402"/>
                    </a:lnTo>
                    <a:lnTo>
                      <a:pt x="220" y="416"/>
                    </a:lnTo>
                    <a:lnTo>
                      <a:pt x="240" y="429"/>
                    </a:lnTo>
                    <a:lnTo>
                      <a:pt x="240" y="429"/>
                    </a:lnTo>
                    <a:lnTo>
                      <a:pt x="246" y="433"/>
                    </a:lnTo>
                    <a:lnTo>
                      <a:pt x="250" y="439"/>
                    </a:lnTo>
                    <a:lnTo>
                      <a:pt x="253" y="446"/>
                    </a:lnTo>
                    <a:lnTo>
                      <a:pt x="254" y="453"/>
                    </a:lnTo>
                    <a:lnTo>
                      <a:pt x="254" y="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29">
                <a:extLst>
                  <a:ext uri="{FF2B5EF4-FFF2-40B4-BE49-F238E27FC236}">
                    <a16:creationId xmlns:a16="http://schemas.microsoft.com/office/drawing/2014/main" xmlns="" id="{EE472291-7DD7-475A-ABFC-F0B4C8B07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0863" y="4464051"/>
                <a:ext cx="46038" cy="119063"/>
              </a:xfrm>
              <a:custGeom>
                <a:avLst/>
                <a:gdLst>
                  <a:gd name="T0" fmla="*/ 85 w 170"/>
                  <a:gd name="T1" fmla="*/ 453 h 453"/>
                  <a:gd name="T2" fmla="*/ 85 w 170"/>
                  <a:gd name="T3" fmla="*/ 453 h 453"/>
                  <a:gd name="T4" fmla="*/ 80 w 170"/>
                  <a:gd name="T5" fmla="*/ 453 h 453"/>
                  <a:gd name="T6" fmla="*/ 75 w 170"/>
                  <a:gd name="T7" fmla="*/ 451 h 453"/>
                  <a:gd name="T8" fmla="*/ 70 w 170"/>
                  <a:gd name="T9" fmla="*/ 449 h 453"/>
                  <a:gd name="T10" fmla="*/ 66 w 170"/>
                  <a:gd name="T11" fmla="*/ 445 h 453"/>
                  <a:gd name="T12" fmla="*/ 8 w 170"/>
                  <a:gd name="T13" fmla="*/ 389 h 453"/>
                  <a:gd name="T14" fmla="*/ 8 w 170"/>
                  <a:gd name="T15" fmla="*/ 389 h 453"/>
                  <a:gd name="T16" fmla="*/ 5 w 170"/>
                  <a:gd name="T17" fmla="*/ 384 h 453"/>
                  <a:gd name="T18" fmla="*/ 2 w 170"/>
                  <a:gd name="T19" fmla="*/ 379 h 453"/>
                  <a:gd name="T20" fmla="*/ 0 w 170"/>
                  <a:gd name="T21" fmla="*/ 373 h 453"/>
                  <a:gd name="T22" fmla="*/ 0 w 170"/>
                  <a:gd name="T23" fmla="*/ 367 h 453"/>
                  <a:gd name="T24" fmla="*/ 28 w 170"/>
                  <a:gd name="T25" fmla="*/ 26 h 453"/>
                  <a:gd name="T26" fmla="*/ 28 w 170"/>
                  <a:gd name="T27" fmla="*/ 26 h 453"/>
                  <a:gd name="T28" fmla="*/ 29 w 170"/>
                  <a:gd name="T29" fmla="*/ 21 h 453"/>
                  <a:gd name="T30" fmla="*/ 31 w 170"/>
                  <a:gd name="T31" fmla="*/ 16 h 453"/>
                  <a:gd name="T32" fmla="*/ 35 w 170"/>
                  <a:gd name="T33" fmla="*/ 11 h 453"/>
                  <a:gd name="T34" fmla="*/ 38 w 170"/>
                  <a:gd name="T35" fmla="*/ 8 h 453"/>
                  <a:gd name="T36" fmla="*/ 42 w 170"/>
                  <a:gd name="T37" fmla="*/ 4 h 453"/>
                  <a:gd name="T38" fmla="*/ 47 w 170"/>
                  <a:gd name="T39" fmla="*/ 2 h 453"/>
                  <a:gd name="T40" fmla="*/ 52 w 170"/>
                  <a:gd name="T41" fmla="*/ 1 h 453"/>
                  <a:gd name="T42" fmla="*/ 57 w 170"/>
                  <a:gd name="T43" fmla="*/ 0 h 453"/>
                  <a:gd name="T44" fmla="*/ 113 w 170"/>
                  <a:gd name="T45" fmla="*/ 0 h 453"/>
                  <a:gd name="T46" fmla="*/ 113 w 170"/>
                  <a:gd name="T47" fmla="*/ 0 h 453"/>
                  <a:gd name="T48" fmla="*/ 119 w 170"/>
                  <a:gd name="T49" fmla="*/ 1 h 453"/>
                  <a:gd name="T50" fmla="*/ 124 w 170"/>
                  <a:gd name="T51" fmla="*/ 2 h 453"/>
                  <a:gd name="T52" fmla="*/ 128 w 170"/>
                  <a:gd name="T53" fmla="*/ 4 h 453"/>
                  <a:gd name="T54" fmla="*/ 132 w 170"/>
                  <a:gd name="T55" fmla="*/ 8 h 453"/>
                  <a:gd name="T56" fmla="*/ 137 w 170"/>
                  <a:gd name="T57" fmla="*/ 11 h 453"/>
                  <a:gd name="T58" fmla="*/ 140 w 170"/>
                  <a:gd name="T59" fmla="*/ 16 h 453"/>
                  <a:gd name="T60" fmla="*/ 141 w 170"/>
                  <a:gd name="T61" fmla="*/ 21 h 453"/>
                  <a:gd name="T62" fmla="*/ 142 w 170"/>
                  <a:gd name="T63" fmla="*/ 26 h 453"/>
                  <a:gd name="T64" fmla="*/ 170 w 170"/>
                  <a:gd name="T65" fmla="*/ 367 h 453"/>
                  <a:gd name="T66" fmla="*/ 170 w 170"/>
                  <a:gd name="T67" fmla="*/ 367 h 453"/>
                  <a:gd name="T68" fmla="*/ 170 w 170"/>
                  <a:gd name="T69" fmla="*/ 373 h 453"/>
                  <a:gd name="T70" fmla="*/ 169 w 170"/>
                  <a:gd name="T71" fmla="*/ 379 h 453"/>
                  <a:gd name="T72" fmla="*/ 166 w 170"/>
                  <a:gd name="T73" fmla="*/ 384 h 453"/>
                  <a:gd name="T74" fmla="*/ 162 w 170"/>
                  <a:gd name="T75" fmla="*/ 389 h 453"/>
                  <a:gd name="T76" fmla="*/ 105 w 170"/>
                  <a:gd name="T77" fmla="*/ 445 h 453"/>
                  <a:gd name="T78" fmla="*/ 105 w 170"/>
                  <a:gd name="T79" fmla="*/ 445 h 453"/>
                  <a:gd name="T80" fmla="*/ 101 w 170"/>
                  <a:gd name="T81" fmla="*/ 449 h 453"/>
                  <a:gd name="T82" fmla="*/ 96 w 170"/>
                  <a:gd name="T83" fmla="*/ 451 h 453"/>
                  <a:gd name="T84" fmla="*/ 91 w 170"/>
                  <a:gd name="T85" fmla="*/ 453 h 453"/>
                  <a:gd name="T86" fmla="*/ 85 w 170"/>
                  <a:gd name="T87" fmla="*/ 453 h 453"/>
                  <a:gd name="T88" fmla="*/ 85 w 170"/>
                  <a:gd name="T89" fmla="*/ 453 h 453"/>
                  <a:gd name="T90" fmla="*/ 58 w 170"/>
                  <a:gd name="T91" fmla="*/ 357 h 453"/>
                  <a:gd name="T92" fmla="*/ 85 w 170"/>
                  <a:gd name="T93" fmla="*/ 385 h 453"/>
                  <a:gd name="T94" fmla="*/ 112 w 170"/>
                  <a:gd name="T95" fmla="*/ 357 h 453"/>
                  <a:gd name="T96" fmla="*/ 88 w 170"/>
                  <a:gd name="T97" fmla="*/ 56 h 453"/>
                  <a:gd name="T98" fmla="*/ 83 w 170"/>
                  <a:gd name="T99" fmla="*/ 56 h 453"/>
                  <a:gd name="T100" fmla="*/ 58 w 170"/>
                  <a:gd name="T101" fmla="*/ 3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0" h="453">
                    <a:moveTo>
                      <a:pt x="85" y="453"/>
                    </a:moveTo>
                    <a:lnTo>
                      <a:pt x="85" y="453"/>
                    </a:lnTo>
                    <a:lnTo>
                      <a:pt x="80" y="453"/>
                    </a:lnTo>
                    <a:lnTo>
                      <a:pt x="75" y="451"/>
                    </a:lnTo>
                    <a:lnTo>
                      <a:pt x="70" y="449"/>
                    </a:lnTo>
                    <a:lnTo>
                      <a:pt x="66" y="445"/>
                    </a:lnTo>
                    <a:lnTo>
                      <a:pt x="8" y="389"/>
                    </a:lnTo>
                    <a:lnTo>
                      <a:pt x="8" y="389"/>
                    </a:lnTo>
                    <a:lnTo>
                      <a:pt x="5" y="384"/>
                    </a:lnTo>
                    <a:lnTo>
                      <a:pt x="2" y="379"/>
                    </a:lnTo>
                    <a:lnTo>
                      <a:pt x="0" y="373"/>
                    </a:lnTo>
                    <a:lnTo>
                      <a:pt x="0" y="367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9" y="21"/>
                    </a:lnTo>
                    <a:lnTo>
                      <a:pt x="31" y="16"/>
                    </a:lnTo>
                    <a:lnTo>
                      <a:pt x="35" y="11"/>
                    </a:lnTo>
                    <a:lnTo>
                      <a:pt x="38" y="8"/>
                    </a:lnTo>
                    <a:lnTo>
                      <a:pt x="42" y="4"/>
                    </a:lnTo>
                    <a:lnTo>
                      <a:pt x="47" y="2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9" y="1"/>
                    </a:lnTo>
                    <a:lnTo>
                      <a:pt x="124" y="2"/>
                    </a:lnTo>
                    <a:lnTo>
                      <a:pt x="128" y="4"/>
                    </a:lnTo>
                    <a:lnTo>
                      <a:pt x="132" y="8"/>
                    </a:lnTo>
                    <a:lnTo>
                      <a:pt x="137" y="11"/>
                    </a:lnTo>
                    <a:lnTo>
                      <a:pt x="140" y="16"/>
                    </a:lnTo>
                    <a:lnTo>
                      <a:pt x="141" y="21"/>
                    </a:lnTo>
                    <a:lnTo>
                      <a:pt x="142" y="26"/>
                    </a:lnTo>
                    <a:lnTo>
                      <a:pt x="170" y="367"/>
                    </a:lnTo>
                    <a:lnTo>
                      <a:pt x="170" y="367"/>
                    </a:lnTo>
                    <a:lnTo>
                      <a:pt x="170" y="373"/>
                    </a:lnTo>
                    <a:lnTo>
                      <a:pt x="169" y="379"/>
                    </a:lnTo>
                    <a:lnTo>
                      <a:pt x="166" y="384"/>
                    </a:lnTo>
                    <a:lnTo>
                      <a:pt x="162" y="389"/>
                    </a:lnTo>
                    <a:lnTo>
                      <a:pt x="105" y="445"/>
                    </a:lnTo>
                    <a:lnTo>
                      <a:pt x="105" y="445"/>
                    </a:lnTo>
                    <a:lnTo>
                      <a:pt x="101" y="449"/>
                    </a:lnTo>
                    <a:lnTo>
                      <a:pt x="96" y="451"/>
                    </a:lnTo>
                    <a:lnTo>
                      <a:pt x="91" y="453"/>
                    </a:lnTo>
                    <a:lnTo>
                      <a:pt x="85" y="453"/>
                    </a:lnTo>
                    <a:lnTo>
                      <a:pt x="85" y="453"/>
                    </a:lnTo>
                    <a:close/>
                    <a:moveTo>
                      <a:pt x="58" y="357"/>
                    </a:moveTo>
                    <a:lnTo>
                      <a:pt x="85" y="385"/>
                    </a:lnTo>
                    <a:lnTo>
                      <a:pt x="112" y="357"/>
                    </a:lnTo>
                    <a:lnTo>
                      <a:pt x="88" y="56"/>
                    </a:lnTo>
                    <a:lnTo>
                      <a:pt x="83" y="56"/>
                    </a:lnTo>
                    <a:lnTo>
                      <a:pt x="58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30">
                <a:extLst>
                  <a:ext uri="{FF2B5EF4-FFF2-40B4-BE49-F238E27FC236}">
                    <a16:creationId xmlns:a16="http://schemas.microsoft.com/office/drawing/2014/main" xmlns="" id="{0BD8EC62-B405-46F4-8E9C-700C72F9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3575" y="4343401"/>
                <a:ext cx="173038" cy="225425"/>
              </a:xfrm>
              <a:custGeom>
                <a:avLst/>
                <a:gdLst>
                  <a:gd name="T0" fmla="*/ 625 w 653"/>
                  <a:gd name="T1" fmla="*/ 851 h 851"/>
                  <a:gd name="T2" fmla="*/ 86 w 653"/>
                  <a:gd name="T3" fmla="*/ 851 h 851"/>
                  <a:gd name="T4" fmla="*/ 86 w 653"/>
                  <a:gd name="T5" fmla="*/ 851 h 851"/>
                  <a:gd name="T6" fmla="*/ 80 w 653"/>
                  <a:gd name="T7" fmla="*/ 850 h 851"/>
                  <a:gd name="T8" fmla="*/ 75 w 653"/>
                  <a:gd name="T9" fmla="*/ 849 h 851"/>
                  <a:gd name="T10" fmla="*/ 70 w 653"/>
                  <a:gd name="T11" fmla="*/ 846 h 851"/>
                  <a:gd name="T12" fmla="*/ 66 w 653"/>
                  <a:gd name="T13" fmla="*/ 843 h 851"/>
                  <a:gd name="T14" fmla="*/ 62 w 653"/>
                  <a:gd name="T15" fmla="*/ 839 h 851"/>
                  <a:gd name="T16" fmla="*/ 60 w 653"/>
                  <a:gd name="T17" fmla="*/ 834 h 851"/>
                  <a:gd name="T18" fmla="*/ 58 w 653"/>
                  <a:gd name="T19" fmla="*/ 829 h 851"/>
                  <a:gd name="T20" fmla="*/ 58 w 653"/>
                  <a:gd name="T21" fmla="*/ 823 h 851"/>
                  <a:gd name="T22" fmla="*/ 58 w 653"/>
                  <a:gd name="T23" fmla="*/ 823 h 851"/>
                  <a:gd name="T24" fmla="*/ 58 w 653"/>
                  <a:gd name="T25" fmla="*/ 816 h 851"/>
                  <a:gd name="T26" fmla="*/ 60 w 653"/>
                  <a:gd name="T27" fmla="*/ 811 h 851"/>
                  <a:gd name="T28" fmla="*/ 62 w 653"/>
                  <a:gd name="T29" fmla="*/ 806 h 851"/>
                  <a:gd name="T30" fmla="*/ 66 w 653"/>
                  <a:gd name="T31" fmla="*/ 802 h 851"/>
                  <a:gd name="T32" fmla="*/ 70 w 653"/>
                  <a:gd name="T33" fmla="*/ 799 h 851"/>
                  <a:gd name="T34" fmla="*/ 75 w 653"/>
                  <a:gd name="T35" fmla="*/ 796 h 851"/>
                  <a:gd name="T36" fmla="*/ 80 w 653"/>
                  <a:gd name="T37" fmla="*/ 794 h 851"/>
                  <a:gd name="T38" fmla="*/ 86 w 653"/>
                  <a:gd name="T39" fmla="*/ 794 h 851"/>
                  <a:gd name="T40" fmla="*/ 596 w 653"/>
                  <a:gd name="T41" fmla="*/ 794 h 851"/>
                  <a:gd name="T42" fmla="*/ 596 w 653"/>
                  <a:gd name="T43" fmla="*/ 57 h 851"/>
                  <a:gd name="T44" fmla="*/ 29 w 653"/>
                  <a:gd name="T45" fmla="*/ 57 h 851"/>
                  <a:gd name="T46" fmla="*/ 29 w 653"/>
                  <a:gd name="T47" fmla="*/ 57 h 851"/>
                  <a:gd name="T48" fmla="*/ 24 w 653"/>
                  <a:gd name="T49" fmla="*/ 57 h 851"/>
                  <a:gd name="T50" fmla="*/ 19 w 653"/>
                  <a:gd name="T51" fmla="*/ 55 h 851"/>
                  <a:gd name="T52" fmla="*/ 13 w 653"/>
                  <a:gd name="T53" fmla="*/ 53 h 851"/>
                  <a:gd name="T54" fmla="*/ 9 w 653"/>
                  <a:gd name="T55" fmla="*/ 49 h 851"/>
                  <a:gd name="T56" fmla="*/ 5 w 653"/>
                  <a:gd name="T57" fmla="*/ 45 h 851"/>
                  <a:gd name="T58" fmla="*/ 3 w 653"/>
                  <a:gd name="T59" fmla="*/ 40 h 851"/>
                  <a:gd name="T60" fmla="*/ 1 w 653"/>
                  <a:gd name="T61" fmla="*/ 35 h 851"/>
                  <a:gd name="T62" fmla="*/ 0 w 653"/>
                  <a:gd name="T63" fmla="*/ 29 h 851"/>
                  <a:gd name="T64" fmla="*/ 0 w 653"/>
                  <a:gd name="T65" fmla="*/ 29 h 851"/>
                  <a:gd name="T66" fmla="*/ 1 w 653"/>
                  <a:gd name="T67" fmla="*/ 24 h 851"/>
                  <a:gd name="T68" fmla="*/ 3 w 653"/>
                  <a:gd name="T69" fmla="*/ 18 h 851"/>
                  <a:gd name="T70" fmla="*/ 5 w 653"/>
                  <a:gd name="T71" fmla="*/ 14 h 851"/>
                  <a:gd name="T72" fmla="*/ 9 w 653"/>
                  <a:gd name="T73" fmla="*/ 9 h 851"/>
                  <a:gd name="T74" fmla="*/ 13 w 653"/>
                  <a:gd name="T75" fmla="*/ 6 h 851"/>
                  <a:gd name="T76" fmla="*/ 19 w 653"/>
                  <a:gd name="T77" fmla="*/ 2 h 851"/>
                  <a:gd name="T78" fmla="*/ 24 w 653"/>
                  <a:gd name="T79" fmla="*/ 1 h 851"/>
                  <a:gd name="T80" fmla="*/ 29 w 653"/>
                  <a:gd name="T81" fmla="*/ 0 h 851"/>
                  <a:gd name="T82" fmla="*/ 625 w 653"/>
                  <a:gd name="T83" fmla="*/ 0 h 851"/>
                  <a:gd name="T84" fmla="*/ 625 w 653"/>
                  <a:gd name="T85" fmla="*/ 0 h 851"/>
                  <a:gd name="T86" fmla="*/ 630 w 653"/>
                  <a:gd name="T87" fmla="*/ 1 h 851"/>
                  <a:gd name="T88" fmla="*/ 636 w 653"/>
                  <a:gd name="T89" fmla="*/ 2 h 851"/>
                  <a:gd name="T90" fmla="*/ 640 w 653"/>
                  <a:gd name="T91" fmla="*/ 6 h 851"/>
                  <a:gd name="T92" fmla="*/ 645 w 653"/>
                  <a:gd name="T93" fmla="*/ 9 h 851"/>
                  <a:gd name="T94" fmla="*/ 648 w 653"/>
                  <a:gd name="T95" fmla="*/ 14 h 851"/>
                  <a:gd name="T96" fmla="*/ 651 w 653"/>
                  <a:gd name="T97" fmla="*/ 18 h 851"/>
                  <a:gd name="T98" fmla="*/ 652 w 653"/>
                  <a:gd name="T99" fmla="*/ 24 h 851"/>
                  <a:gd name="T100" fmla="*/ 653 w 653"/>
                  <a:gd name="T101" fmla="*/ 29 h 851"/>
                  <a:gd name="T102" fmla="*/ 653 w 653"/>
                  <a:gd name="T103" fmla="*/ 823 h 851"/>
                  <a:gd name="T104" fmla="*/ 653 w 653"/>
                  <a:gd name="T105" fmla="*/ 823 h 851"/>
                  <a:gd name="T106" fmla="*/ 652 w 653"/>
                  <a:gd name="T107" fmla="*/ 829 h 851"/>
                  <a:gd name="T108" fmla="*/ 651 w 653"/>
                  <a:gd name="T109" fmla="*/ 834 h 851"/>
                  <a:gd name="T110" fmla="*/ 648 w 653"/>
                  <a:gd name="T111" fmla="*/ 839 h 851"/>
                  <a:gd name="T112" fmla="*/ 645 w 653"/>
                  <a:gd name="T113" fmla="*/ 843 h 851"/>
                  <a:gd name="T114" fmla="*/ 640 w 653"/>
                  <a:gd name="T115" fmla="*/ 846 h 851"/>
                  <a:gd name="T116" fmla="*/ 636 w 653"/>
                  <a:gd name="T117" fmla="*/ 849 h 851"/>
                  <a:gd name="T118" fmla="*/ 630 w 653"/>
                  <a:gd name="T119" fmla="*/ 850 h 851"/>
                  <a:gd name="T120" fmla="*/ 625 w 653"/>
                  <a:gd name="T121" fmla="*/ 851 h 851"/>
                  <a:gd name="T122" fmla="*/ 625 w 653"/>
                  <a:gd name="T123" fmla="*/ 851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3" h="851">
                    <a:moveTo>
                      <a:pt x="625" y="851"/>
                    </a:moveTo>
                    <a:lnTo>
                      <a:pt x="86" y="851"/>
                    </a:lnTo>
                    <a:lnTo>
                      <a:pt x="86" y="851"/>
                    </a:lnTo>
                    <a:lnTo>
                      <a:pt x="80" y="850"/>
                    </a:lnTo>
                    <a:lnTo>
                      <a:pt x="75" y="849"/>
                    </a:lnTo>
                    <a:lnTo>
                      <a:pt x="70" y="846"/>
                    </a:lnTo>
                    <a:lnTo>
                      <a:pt x="66" y="843"/>
                    </a:lnTo>
                    <a:lnTo>
                      <a:pt x="62" y="839"/>
                    </a:lnTo>
                    <a:lnTo>
                      <a:pt x="60" y="834"/>
                    </a:lnTo>
                    <a:lnTo>
                      <a:pt x="58" y="829"/>
                    </a:lnTo>
                    <a:lnTo>
                      <a:pt x="58" y="823"/>
                    </a:lnTo>
                    <a:lnTo>
                      <a:pt x="58" y="823"/>
                    </a:lnTo>
                    <a:lnTo>
                      <a:pt x="58" y="816"/>
                    </a:lnTo>
                    <a:lnTo>
                      <a:pt x="60" y="811"/>
                    </a:lnTo>
                    <a:lnTo>
                      <a:pt x="62" y="806"/>
                    </a:lnTo>
                    <a:lnTo>
                      <a:pt x="66" y="802"/>
                    </a:lnTo>
                    <a:lnTo>
                      <a:pt x="70" y="799"/>
                    </a:lnTo>
                    <a:lnTo>
                      <a:pt x="75" y="796"/>
                    </a:lnTo>
                    <a:lnTo>
                      <a:pt x="80" y="794"/>
                    </a:lnTo>
                    <a:lnTo>
                      <a:pt x="86" y="794"/>
                    </a:lnTo>
                    <a:lnTo>
                      <a:pt x="596" y="794"/>
                    </a:lnTo>
                    <a:lnTo>
                      <a:pt x="596" y="57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24" y="57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3" y="40"/>
                    </a:lnTo>
                    <a:lnTo>
                      <a:pt x="1" y="35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3" y="18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625" y="0"/>
                    </a:lnTo>
                    <a:lnTo>
                      <a:pt x="625" y="0"/>
                    </a:lnTo>
                    <a:lnTo>
                      <a:pt x="630" y="1"/>
                    </a:lnTo>
                    <a:lnTo>
                      <a:pt x="636" y="2"/>
                    </a:lnTo>
                    <a:lnTo>
                      <a:pt x="640" y="6"/>
                    </a:lnTo>
                    <a:lnTo>
                      <a:pt x="645" y="9"/>
                    </a:lnTo>
                    <a:lnTo>
                      <a:pt x="648" y="14"/>
                    </a:lnTo>
                    <a:lnTo>
                      <a:pt x="651" y="18"/>
                    </a:lnTo>
                    <a:lnTo>
                      <a:pt x="652" y="24"/>
                    </a:lnTo>
                    <a:lnTo>
                      <a:pt x="653" y="29"/>
                    </a:lnTo>
                    <a:lnTo>
                      <a:pt x="653" y="823"/>
                    </a:lnTo>
                    <a:lnTo>
                      <a:pt x="653" y="823"/>
                    </a:lnTo>
                    <a:lnTo>
                      <a:pt x="652" y="829"/>
                    </a:lnTo>
                    <a:lnTo>
                      <a:pt x="651" y="834"/>
                    </a:lnTo>
                    <a:lnTo>
                      <a:pt x="648" y="839"/>
                    </a:lnTo>
                    <a:lnTo>
                      <a:pt x="645" y="843"/>
                    </a:lnTo>
                    <a:lnTo>
                      <a:pt x="640" y="846"/>
                    </a:lnTo>
                    <a:lnTo>
                      <a:pt x="636" y="849"/>
                    </a:lnTo>
                    <a:lnTo>
                      <a:pt x="630" y="850"/>
                    </a:lnTo>
                    <a:lnTo>
                      <a:pt x="625" y="851"/>
                    </a:lnTo>
                    <a:lnTo>
                      <a:pt x="625" y="8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31">
                <a:extLst>
                  <a:ext uri="{FF2B5EF4-FFF2-40B4-BE49-F238E27FC236}">
                    <a16:creationId xmlns:a16="http://schemas.microsoft.com/office/drawing/2014/main" xmlns="" id="{685C6759-33C2-4B35-B712-31C6E287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0088" y="4389438"/>
                <a:ext cx="92075" cy="119063"/>
              </a:xfrm>
              <a:custGeom>
                <a:avLst/>
                <a:gdLst>
                  <a:gd name="T0" fmla="*/ 324 w 352"/>
                  <a:gd name="T1" fmla="*/ 450 h 450"/>
                  <a:gd name="T2" fmla="*/ 315 w 352"/>
                  <a:gd name="T3" fmla="*/ 449 h 450"/>
                  <a:gd name="T4" fmla="*/ 308 w 352"/>
                  <a:gd name="T5" fmla="*/ 446 h 450"/>
                  <a:gd name="T6" fmla="*/ 302 w 352"/>
                  <a:gd name="T7" fmla="*/ 439 h 450"/>
                  <a:gd name="T8" fmla="*/ 297 w 352"/>
                  <a:gd name="T9" fmla="*/ 431 h 450"/>
                  <a:gd name="T10" fmla="*/ 55 w 352"/>
                  <a:gd name="T11" fmla="*/ 430 h 450"/>
                  <a:gd name="T12" fmla="*/ 52 w 352"/>
                  <a:gd name="T13" fmla="*/ 435 h 450"/>
                  <a:gd name="T14" fmla="*/ 45 w 352"/>
                  <a:gd name="T15" fmla="*/ 444 h 450"/>
                  <a:gd name="T16" fmla="*/ 35 w 352"/>
                  <a:gd name="T17" fmla="*/ 448 h 450"/>
                  <a:gd name="T18" fmla="*/ 24 w 352"/>
                  <a:gd name="T19" fmla="*/ 449 h 450"/>
                  <a:gd name="T20" fmla="*/ 19 w 352"/>
                  <a:gd name="T21" fmla="*/ 447 h 450"/>
                  <a:gd name="T22" fmla="*/ 9 w 352"/>
                  <a:gd name="T23" fmla="*/ 441 h 450"/>
                  <a:gd name="T24" fmla="*/ 3 w 352"/>
                  <a:gd name="T25" fmla="*/ 431 h 450"/>
                  <a:gd name="T26" fmla="*/ 0 w 352"/>
                  <a:gd name="T27" fmla="*/ 421 h 450"/>
                  <a:gd name="T28" fmla="*/ 2 w 352"/>
                  <a:gd name="T29" fmla="*/ 410 h 450"/>
                  <a:gd name="T30" fmla="*/ 150 w 352"/>
                  <a:gd name="T31" fmla="*/ 18 h 450"/>
                  <a:gd name="T32" fmla="*/ 154 w 352"/>
                  <a:gd name="T33" fmla="*/ 11 h 450"/>
                  <a:gd name="T34" fmla="*/ 160 w 352"/>
                  <a:gd name="T35" fmla="*/ 5 h 450"/>
                  <a:gd name="T36" fmla="*/ 167 w 352"/>
                  <a:gd name="T37" fmla="*/ 2 h 450"/>
                  <a:gd name="T38" fmla="*/ 176 w 352"/>
                  <a:gd name="T39" fmla="*/ 0 h 450"/>
                  <a:gd name="T40" fmla="*/ 176 w 352"/>
                  <a:gd name="T41" fmla="*/ 0 h 450"/>
                  <a:gd name="T42" fmla="*/ 180 w 352"/>
                  <a:gd name="T43" fmla="*/ 1 h 450"/>
                  <a:gd name="T44" fmla="*/ 189 w 352"/>
                  <a:gd name="T45" fmla="*/ 3 h 450"/>
                  <a:gd name="T46" fmla="*/ 196 w 352"/>
                  <a:gd name="T47" fmla="*/ 8 h 450"/>
                  <a:gd name="T48" fmla="*/ 201 w 352"/>
                  <a:gd name="T49" fmla="*/ 15 h 450"/>
                  <a:gd name="T50" fmla="*/ 350 w 352"/>
                  <a:gd name="T51" fmla="*/ 412 h 450"/>
                  <a:gd name="T52" fmla="*/ 351 w 352"/>
                  <a:gd name="T53" fmla="*/ 417 h 450"/>
                  <a:gd name="T54" fmla="*/ 351 w 352"/>
                  <a:gd name="T55" fmla="*/ 428 h 450"/>
                  <a:gd name="T56" fmla="*/ 346 w 352"/>
                  <a:gd name="T57" fmla="*/ 438 h 450"/>
                  <a:gd name="T58" fmla="*/ 338 w 352"/>
                  <a:gd name="T59" fmla="*/ 446 h 450"/>
                  <a:gd name="T60" fmla="*/ 333 w 352"/>
                  <a:gd name="T61" fmla="*/ 449 h 450"/>
                  <a:gd name="T62" fmla="*/ 324 w 352"/>
                  <a:gd name="T63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450">
                    <a:moveTo>
                      <a:pt x="324" y="450"/>
                    </a:moveTo>
                    <a:lnTo>
                      <a:pt x="324" y="450"/>
                    </a:lnTo>
                    <a:lnTo>
                      <a:pt x="319" y="450"/>
                    </a:lnTo>
                    <a:lnTo>
                      <a:pt x="315" y="449"/>
                    </a:lnTo>
                    <a:lnTo>
                      <a:pt x="311" y="448"/>
                    </a:lnTo>
                    <a:lnTo>
                      <a:pt x="308" y="446"/>
                    </a:lnTo>
                    <a:lnTo>
                      <a:pt x="304" y="443"/>
                    </a:lnTo>
                    <a:lnTo>
                      <a:pt x="302" y="439"/>
                    </a:lnTo>
                    <a:lnTo>
                      <a:pt x="299" y="435"/>
                    </a:lnTo>
                    <a:lnTo>
                      <a:pt x="297" y="431"/>
                    </a:lnTo>
                    <a:lnTo>
                      <a:pt x="176" y="109"/>
                    </a:lnTo>
                    <a:lnTo>
                      <a:pt x="55" y="430"/>
                    </a:lnTo>
                    <a:lnTo>
                      <a:pt x="55" y="430"/>
                    </a:lnTo>
                    <a:lnTo>
                      <a:pt x="52" y="435"/>
                    </a:lnTo>
                    <a:lnTo>
                      <a:pt x="49" y="439"/>
                    </a:lnTo>
                    <a:lnTo>
                      <a:pt x="45" y="444"/>
                    </a:lnTo>
                    <a:lnTo>
                      <a:pt x="40" y="446"/>
                    </a:lnTo>
                    <a:lnTo>
                      <a:pt x="35" y="448"/>
                    </a:lnTo>
                    <a:lnTo>
                      <a:pt x="30" y="449"/>
                    </a:lnTo>
                    <a:lnTo>
                      <a:pt x="24" y="449"/>
                    </a:lnTo>
                    <a:lnTo>
                      <a:pt x="19" y="447"/>
                    </a:lnTo>
                    <a:lnTo>
                      <a:pt x="19" y="447"/>
                    </a:lnTo>
                    <a:lnTo>
                      <a:pt x="13" y="445"/>
                    </a:lnTo>
                    <a:lnTo>
                      <a:pt x="9" y="441"/>
                    </a:lnTo>
                    <a:lnTo>
                      <a:pt x="6" y="436"/>
                    </a:lnTo>
                    <a:lnTo>
                      <a:pt x="3" y="431"/>
                    </a:lnTo>
                    <a:lnTo>
                      <a:pt x="1" y="426"/>
                    </a:lnTo>
                    <a:lnTo>
                      <a:pt x="0" y="421"/>
                    </a:lnTo>
                    <a:lnTo>
                      <a:pt x="1" y="415"/>
                    </a:lnTo>
                    <a:lnTo>
                      <a:pt x="2" y="410"/>
                    </a:lnTo>
                    <a:lnTo>
                      <a:pt x="150" y="18"/>
                    </a:lnTo>
                    <a:lnTo>
                      <a:pt x="150" y="18"/>
                    </a:lnTo>
                    <a:lnTo>
                      <a:pt x="151" y="14"/>
                    </a:lnTo>
                    <a:lnTo>
                      <a:pt x="154" y="11"/>
                    </a:lnTo>
                    <a:lnTo>
                      <a:pt x="157" y="8"/>
                    </a:lnTo>
                    <a:lnTo>
                      <a:pt x="160" y="5"/>
                    </a:lnTo>
                    <a:lnTo>
                      <a:pt x="164" y="3"/>
                    </a:lnTo>
                    <a:lnTo>
                      <a:pt x="167" y="2"/>
                    </a:lnTo>
                    <a:lnTo>
                      <a:pt x="172" y="1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80" y="1"/>
                    </a:lnTo>
                    <a:lnTo>
                      <a:pt x="185" y="2"/>
                    </a:lnTo>
                    <a:lnTo>
                      <a:pt x="189" y="3"/>
                    </a:lnTo>
                    <a:lnTo>
                      <a:pt x="193" y="5"/>
                    </a:lnTo>
                    <a:lnTo>
                      <a:pt x="196" y="8"/>
                    </a:lnTo>
                    <a:lnTo>
                      <a:pt x="199" y="11"/>
                    </a:lnTo>
                    <a:lnTo>
                      <a:pt x="201" y="15"/>
                    </a:lnTo>
                    <a:lnTo>
                      <a:pt x="203" y="18"/>
                    </a:lnTo>
                    <a:lnTo>
                      <a:pt x="350" y="412"/>
                    </a:lnTo>
                    <a:lnTo>
                      <a:pt x="350" y="412"/>
                    </a:lnTo>
                    <a:lnTo>
                      <a:pt x="351" y="417"/>
                    </a:lnTo>
                    <a:lnTo>
                      <a:pt x="352" y="423"/>
                    </a:lnTo>
                    <a:lnTo>
                      <a:pt x="351" y="428"/>
                    </a:lnTo>
                    <a:lnTo>
                      <a:pt x="349" y="433"/>
                    </a:lnTo>
                    <a:lnTo>
                      <a:pt x="346" y="438"/>
                    </a:lnTo>
                    <a:lnTo>
                      <a:pt x="343" y="443"/>
                    </a:lnTo>
                    <a:lnTo>
                      <a:pt x="338" y="446"/>
                    </a:lnTo>
                    <a:lnTo>
                      <a:pt x="333" y="449"/>
                    </a:lnTo>
                    <a:lnTo>
                      <a:pt x="333" y="449"/>
                    </a:lnTo>
                    <a:lnTo>
                      <a:pt x="328" y="450"/>
                    </a:lnTo>
                    <a:lnTo>
                      <a:pt x="324" y="450"/>
                    </a:lnTo>
                    <a:lnTo>
                      <a:pt x="324" y="4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32">
                <a:extLst>
                  <a:ext uri="{FF2B5EF4-FFF2-40B4-BE49-F238E27FC236}">
                    <a16:creationId xmlns:a16="http://schemas.microsoft.com/office/drawing/2014/main" xmlns="" id="{48D45059-9A52-4987-9742-829B59867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9138" y="4464051"/>
                <a:ext cx="53975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686B6A8D-ED86-4CE1-B773-7DF36FEAD084}"/>
              </a:ext>
            </a:extLst>
          </p:cNvPr>
          <p:cNvGrpSpPr/>
          <p:nvPr/>
        </p:nvGrpSpPr>
        <p:grpSpPr>
          <a:xfrm>
            <a:off x="9811942" y="1536311"/>
            <a:ext cx="733295" cy="811989"/>
            <a:chOff x="6291263" y="5048251"/>
            <a:chExt cx="325438" cy="360363"/>
          </a:xfrm>
          <a:solidFill>
            <a:schemeClr val="bg1"/>
          </a:solidFill>
        </p:grpSpPr>
        <p:sp>
          <p:nvSpPr>
            <p:cNvPr id="85" name="Freeform 344">
              <a:extLst>
                <a:ext uri="{FF2B5EF4-FFF2-40B4-BE49-F238E27FC236}">
                  <a16:creationId xmlns:a16="http://schemas.microsoft.com/office/drawing/2014/main" xmlns="" id="{D67B71CF-E516-4615-AB09-8AC0FD1C4D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45">
              <a:extLst>
                <a:ext uri="{FF2B5EF4-FFF2-40B4-BE49-F238E27FC236}">
                  <a16:creationId xmlns:a16="http://schemas.microsoft.com/office/drawing/2014/main" xmlns="" id="{D232D688-2B61-470F-99BE-92B8E68B2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46">
              <a:extLst>
                <a:ext uri="{FF2B5EF4-FFF2-40B4-BE49-F238E27FC236}">
                  <a16:creationId xmlns:a16="http://schemas.microsoft.com/office/drawing/2014/main" xmlns="" id="{AB41B140-457D-48EB-AC09-AA1A68B6D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7">
              <a:extLst>
                <a:ext uri="{FF2B5EF4-FFF2-40B4-BE49-F238E27FC236}">
                  <a16:creationId xmlns:a16="http://schemas.microsoft.com/office/drawing/2014/main" xmlns="" id="{67726E7A-079E-4BCA-B1AD-87C0D5192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48">
              <a:extLst>
                <a:ext uri="{FF2B5EF4-FFF2-40B4-BE49-F238E27FC236}">
                  <a16:creationId xmlns:a16="http://schemas.microsoft.com/office/drawing/2014/main" xmlns="" id="{8CD25CB2-DE00-4A64-B44C-C265FE3F7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9">
              <a:extLst>
                <a:ext uri="{FF2B5EF4-FFF2-40B4-BE49-F238E27FC236}">
                  <a16:creationId xmlns:a16="http://schemas.microsoft.com/office/drawing/2014/main" xmlns="" id="{83DD57CD-3FB6-41CB-A6B0-EEA86F35D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EA0C470C-2AFB-4225-BFE7-1F17A0A8A8FA}"/>
              </a:ext>
            </a:extLst>
          </p:cNvPr>
          <p:cNvGrpSpPr/>
          <p:nvPr/>
        </p:nvGrpSpPr>
        <p:grpSpPr>
          <a:xfrm>
            <a:off x="798448" y="4365039"/>
            <a:ext cx="811989" cy="811989"/>
            <a:chOff x="2676525" y="2889251"/>
            <a:chExt cx="360363" cy="360363"/>
          </a:xfrm>
          <a:solidFill>
            <a:schemeClr val="bg1"/>
          </a:solidFill>
        </p:grpSpPr>
        <p:sp>
          <p:nvSpPr>
            <p:cNvPr id="92" name="Freeform 1316">
              <a:extLst>
                <a:ext uri="{FF2B5EF4-FFF2-40B4-BE49-F238E27FC236}">
                  <a16:creationId xmlns:a16="http://schemas.microsoft.com/office/drawing/2014/main" xmlns="" id="{66F8C00A-C796-4980-836A-5F6320A7C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F1CB75A1-01D0-49C8-92CA-4237D7984802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94" name="Freeform 1317">
                <a:extLst>
                  <a:ext uri="{FF2B5EF4-FFF2-40B4-BE49-F238E27FC236}">
                    <a16:creationId xmlns:a16="http://schemas.microsoft.com/office/drawing/2014/main" xmlns="" id="{2E5F49A1-F755-499F-AF98-0B60C80A1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318">
                <a:extLst>
                  <a:ext uri="{FF2B5EF4-FFF2-40B4-BE49-F238E27FC236}">
                    <a16:creationId xmlns:a16="http://schemas.microsoft.com/office/drawing/2014/main" xmlns="" id="{860BEB47-A7D0-4FED-AB04-E091544C3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319">
                <a:extLst>
                  <a:ext uri="{FF2B5EF4-FFF2-40B4-BE49-F238E27FC236}">
                    <a16:creationId xmlns:a16="http://schemas.microsoft.com/office/drawing/2014/main" xmlns="" id="{5E987C38-63EB-4EC2-8E3E-18320F0C0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8375E24E-91A1-439D-94D6-632A61102285}"/>
              </a:ext>
            </a:extLst>
          </p:cNvPr>
          <p:cNvGrpSpPr/>
          <p:nvPr/>
        </p:nvGrpSpPr>
        <p:grpSpPr>
          <a:xfrm>
            <a:off x="6425781" y="4365039"/>
            <a:ext cx="811989" cy="811989"/>
            <a:chOff x="9155113" y="3608388"/>
            <a:chExt cx="360363" cy="360363"/>
          </a:xfrm>
          <a:solidFill>
            <a:schemeClr val="bg1"/>
          </a:solidFill>
        </p:grpSpPr>
        <p:sp>
          <p:nvSpPr>
            <p:cNvPr id="98" name="Freeform 829">
              <a:extLst>
                <a:ext uri="{FF2B5EF4-FFF2-40B4-BE49-F238E27FC236}">
                  <a16:creationId xmlns:a16="http://schemas.microsoft.com/office/drawing/2014/main" xmlns="" id="{7E10FC09-ADA1-4207-8293-50B60104A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30">
              <a:extLst>
                <a:ext uri="{FF2B5EF4-FFF2-40B4-BE49-F238E27FC236}">
                  <a16:creationId xmlns:a16="http://schemas.microsoft.com/office/drawing/2014/main" xmlns="" id="{079BC570-7461-4A37-8ECB-9F0B80612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31">
              <a:extLst>
                <a:ext uri="{FF2B5EF4-FFF2-40B4-BE49-F238E27FC236}">
                  <a16:creationId xmlns:a16="http://schemas.microsoft.com/office/drawing/2014/main" xmlns="" id="{6862E791-476B-471A-BEB1-8777385869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32">
              <a:extLst>
                <a:ext uri="{FF2B5EF4-FFF2-40B4-BE49-F238E27FC236}">
                  <a16:creationId xmlns:a16="http://schemas.microsoft.com/office/drawing/2014/main" xmlns="" id="{204B64F2-B0CB-4AB4-95B5-6F22441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33">
              <a:extLst>
                <a:ext uri="{FF2B5EF4-FFF2-40B4-BE49-F238E27FC236}">
                  <a16:creationId xmlns:a16="http://schemas.microsoft.com/office/drawing/2014/main" xmlns="" id="{AB5DDB80-AA52-4222-B011-5B5C8F0A7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34">
              <a:extLst>
                <a:ext uri="{FF2B5EF4-FFF2-40B4-BE49-F238E27FC236}">
                  <a16:creationId xmlns:a16="http://schemas.microsoft.com/office/drawing/2014/main" xmlns="" id="{F8AB2270-5E12-4BFB-BC20-FE0C788C7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35">
              <a:extLst>
                <a:ext uri="{FF2B5EF4-FFF2-40B4-BE49-F238E27FC236}">
                  <a16:creationId xmlns:a16="http://schemas.microsoft.com/office/drawing/2014/main" xmlns="" id="{20FAB36A-3779-4427-B570-B124FB567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36">
              <a:extLst>
                <a:ext uri="{FF2B5EF4-FFF2-40B4-BE49-F238E27FC236}">
                  <a16:creationId xmlns:a16="http://schemas.microsoft.com/office/drawing/2014/main" xmlns="" id="{E7BD2329-1646-4F1F-8BA9-E8B7776AA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37">
              <a:extLst>
                <a:ext uri="{FF2B5EF4-FFF2-40B4-BE49-F238E27FC236}">
                  <a16:creationId xmlns:a16="http://schemas.microsoft.com/office/drawing/2014/main" xmlns="" id="{AE469BFA-D5E6-4655-A22A-222F50D10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38">
              <a:extLst>
                <a:ext uri="{FF2B5EF4-FFF2-40B4-BE49-F238E27FC236}">
                  <a16:creationId xmlns:a16="http://schemas.microsoft.com/office/drawing/2014/main" xmlns="" id="{60259298-53F7-4363-B69E-2B671A1F1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39">
              <a:extLst>
                <a:ext uri="{FF2B5EF4-FFF2-40B4-BE49-F238E27FC236}">
                  <a16:creationId xmlns:a16="http://schemas.microsoft.com/office/drawing/2014/main" xmlns="" id="{1182335B-5D06-4D19-89EC-23B53945C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40">
              <a:extLst>
                <a:ext uri="{FF2B5EF4-FFF2-40B4-BE49-F238E27FC236}">
                  <a16:creationId xmlns:a16="http://schemas.microsoft.com/office/drawing/2014/main" xmlns="" id="{9FD7FBE4-1A82-4974-BEA4-8B363BA75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xmlns="" id="{99DEA222-52E3-42AC-9C6D-954538B60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114928"/>
              </p:ext>
            </p:extLst>
          </p:nvPr>
        </p:nvGraphicFramePr>
        <p:xfrm>
          <a:off x="700700" y="3361363"/>
          <a:ext cx="5161875" cy="2759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xmlns="" id="{3DCC2CD2-4915-4F48-A090-027350CAD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461072"/>
              </p:ext>
            </p:extLst>
          </p:nvPr>
        </p:nvGraphicFramePr>
        <p:xfrm>
          <a:off x="7760283" y="3569683"/>
          <a:ext cx="3633270" cy="2404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28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1740ABD-6722-40AD-859F-924E1F21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dirty="0">
                <a:solidFill>
                  <a:srgbClr val="110E26"/>
                </a:solidFill>
              </a:rPr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47C58F-8AC4-4CBE-90B8-0A7AB024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7773" y="6351329"/>
            <a:ext cx="78547" cy="184666"/>
          </a:xfrm>
        </p:spPr>
        <p:txBody>
          <a:bodyPr/>
          <a:lstStyle/>
          <a:p>
            <a:fld id="{CF25293F-90B6-45AB-8342-A371567C769B}" type="slidenum">
              <a:rPr lang="en-ID" smtClean="0">
                <a:solidFill>
                  <a:srgbClr val="110E26"/>
                </a:solidFill>
              </a:rPr>
              <a:t>16</a:t>
            </a:fld>
            <a:endParaRPr lang="en-ID">
              <a:solidFill>
                <a:srgbClr val="110E2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4524B6A-F0CA-4D14-81B9-47F78A0638B9}"/>
              </a:ext>
            </a:extLst>
          </p:cNvPr>
          <p:cNvSpPr/>
          <p:nvPr/>
        </p:nvSpPr>
        <p:spPr>
          <a:xfrm>
            <a:off x="485777" y="813815"/>
            <a:ext cx="2206953" cy="2462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EA071BF-EE41-4D03-B686-3577B915F746}"/>
              </a:ext>
            </a:extLst>
          </p:cNvPr>
          <p:cNvSpPr/>
          <p:nvPr/>
        </p:nvSpPr>
        <p:spPr>
          <a:xfrm>
            <a:off x="2739149" y="813816"/>
            <a:ext cx="2206953" cy="10019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B465AE5-C26B-44F5-B8CB-9A0C8A904A1B}"/>
              </a:ext>
            </a:extLst>
          </p:cNvPr>
          <p:cNvSpPr/>
          <p:nvPr/>
        </p:nvSpPr>
        <p:spPr>
          <a:xfrm>
            <a:off x="2739149" y="2274118"/>
            <a:ext cx="2206953" cy="10019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32B78F9-97B8-444C-984E-5452529256CC}"/>
              </a:ext>
            </a:extLst>
          </p:cNvPr>
          <p:cNvSpPr/>
          <p:nvPr/>
        </p:nvSpPr>
        <p:spPr>
          <a:xfrm>
            <a:off x="4992524" y="813815"/>
            <a:ext cx="2206953" cy="2462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A7ABC08-DE43-4264-B16F-62B8A5A68F06}"/>
              </a:ext>
            </a:extLst>
          </p:cNvPr>
          <p:cNvSpPr/>
          <p:nvPr/>
        </p:nvSpPr>
        <p:spPr>
          <a:xfrm>
            <a:off x="7245898" y="813814"/>
            <a:ext cx="2206953" cy="10019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536F0BF-8615-42D9-A961-FE0140175071}"/>
              </a:ext>
            </a:extLst>
          </p:cNvPr>
          <p:cNvSpPr/>
          <p:nvPr/>
        </p:nvSpPr>
        <p:spPr>
          <a:xfrm>
            <a:off x="7245898" y="2274116"/>
            <a:ext cx="2206953" cy="10019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7AF4F4B-D2A0-44C2-8AC9-DFBB59CF03F1}"/>
              </a:ext>
            </a:extLst>
          </p:cNvPr>
          <p:cNvSpPr/>
          <p:nvPr/>
        </p:nvSpPr>
        <p:spPr>
          <a:xfrm>
            <a:off x="9499271" y="813815"/>
            <a:ext cx="2206953" cy="2462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D2255FC-E851-4E86-AC67-1C4991E8274B}"/>
              </a:ext>
            </a:extLst>
          </p:cNvPr>
          <p:cNvSpPr/>
          <p:nvPr/>
        </p:nvSpPr>
        <p:spPr>
          <a:xfrm>
            <a:off x="485776" y="3707585"/>
            <a:ext cx="5584759" cy="2462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5A367B3-F235-4DD4-AF53-04D87EB74599}"/>
              </a:ext>
            </a:extLst>
          </p:cNvPr>
          <p:cNvSpPr/>
          <p:nvPr/>
        </p:nvSpPr>
        <p:spPr>
          <a:xfrm>
            <a:off x="6121467" y="3707585"/>
            <a:ext cx="5584759" cy="2462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F695B68A-4355-430E-9069-3710E98D3F2B}"/>
              </a:ext>
            </a:extLst>
          </p:cNvPr>
          <p:cNvSpPr/>
          <p:nvPr/>
        </p:nvSpPr>
        <p:spPr>
          <a:xfrm>
            <a:off x="485777" y="419101"/>
            <a:ext cx="2206953" cy="394715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72000" rtlCol="0" anchor="ctr"/>
          <a:lstStyle/>
          <a:p>
            <a:pPr algn="ctr"/>
            <a:r>
              <a:rPr lang="en-ID" sz="1400" b="1" dirty="0">
                <a:solidFill>
                  <a:schemeClr val="bg1"/>
                </a:solidFill>
              </a:rPr>
              <a:t>Key Partner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D7562D1F-B555-4272-B1E0-9D53F4C35808}"/>
              </a:ext>
            </a:extLst>
          </p:cNvPr>
          <p:cNvSpPr/>
          <p:nvPr/>
        </p:nvSpPr>
        <p:spPr>
          <a:xfrm>
            <a:off x="2739149" y="419101"/>
            <a:ext cx="2206953" cy="394715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84DE170E-FCD3-4D2C-B493-BB6A1648BCCC}"/>
              </a:ext>
            </a:extLst>
          </p:cNvPr>
          <p:cNvSpPr/>
          <p:nvPr/>
        </p:nvSpPr>
        <p:spPr>
          <a:xfrm>
            <a:off x="4992524" y="419101"/>
            <a:ext cx="2206953" cy="394715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</a:rPr>
              <a:t>Value Proposition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A97C361-38C2-45B2-A3C6-E45EE5574951}"/>
              </a:ext>
            </a:extLst>
          </p:cNvPr>
          <p:cNvSpPr/>
          <p:nvPr/>
        </p:nvSpPr>
        <p:spPr>
          <a:xfrm>
            <a:off x="7245898" y="419101"/>
            <a:ext cx="2206953" cy="394715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</a:rPr>
              <a:t>Customer Relationships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658B6768-CC58-4441-8244-5DB814A11E46}"/>
              </a:ext>
            </a:extLst>
          </p:cNvPr>
          <p:cNvSpPr/>
          <p:nvPr/>
        </p:nvSpPr>
        <p:spPr>
          <a:xfrm>
            <a:off x="9499271" y="419101"/>
            <a:ext cx="2206953" cy="394715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</a:rPr>
              <a:t>Customer Segments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F0688C5A-52F8-4E29-92D6-262780490833}"/>
              </a:ext>
            </a:extLst>
          </p:cNvPr>
          <p:cNvSpPr/>
          <p:nvPr/>
        </p:nvSpPr>
        <p:spPr>
          <a:xfrm>
            <a:off x="2739149" y="1879403"/>
            <a:ext cx="2206953" cy="394715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</a:rPr>
              <a:t>Key Resource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80997AE3-19D6-44F5-BD36-EA9994553114}"/>
              </a:ext>
            </a:extLst>
          </p:cNvPr>
          <p:cNvSpPr/>
          <p:nvPr/>
        </p:nvSpPr>
        <p:spPr>
          <a:xfrm>
            <a:off x="7245898" y="1879403"/>
            <a:ext cx="2206953" cy="394715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1400" b="1">
                <a:solidFill>
                  <a:schemeClr val="bg1"/>
                </a:solidFill>
              </a:rPr>
              <a:t>Channels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BDACADAA-E0A6-4626-8935-7F6F8B486BA3}"/>
              </a:ext>
            </a:extLst>
          </p:cNvPr>
          <p:cNvSpPr/>
          <p:nvPr/>
        </p:nvSpPr>
        <p:spPr>
          <a:xfrm>
            <a:off x="485777" y="3312871"/>
            <a:ext cx="5584757" cy="394715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72000" rtlCol="0" anchor="ctr"/>
          <a:lstStyle/>
          <a:p>
            <a:pPr algn="ctr"/>
            <a:r>
              <a:rPr lang="en-ID" sz="1400" b="1" dirty="0">
                <a:solidFill>
                  <a:schemeClr val="bg1"/>
                </a:solidFill>
              </a:rPr>
              <a:t>Cost Structure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8C5F0028-FF1D-4EB5-BC69-385579673571}"/>
              </a:ext>
            </a:extLst>
          </p:cNvPr>
          <p:cNvSpPr/>
          <p:nvPr/>
        </p:nvSpPr>
        <p:spPr>
          <a:xfrm>
            <a:off x="6121469" y="3312871"/>
            <a:ext cx="5584757" cy="394715"/>
          </a:xfrm>
          <a:prstGeom prst="rect">
            <a:avLst/>
          </a:prstGeom>
          <a:solidFill>
            <a:srgbClr val="21D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72000" rtlCol="0" anchor="ctr"/>
          <a:lstStyle/>
          <a:p>
            <a:pPr algn="ctr"/>
            <a:r>
              <a:rPr lang="en-ID" sz="1400" b="1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107" name="Content Placeholder 8">
            <a:extLst>
              <a:ext uri="{FF2B5EF4-FFF2-40B4-BE49-F238E27FC236}">
                <a16:creationId xmlns:a16="http://schemas.microsoft.com/office/drawing/2014/main" xmlns="" id="{7287F7EF-63F3-4BA2-BF42-7C9C28DCE456}"/>
              </a:ext>
            </a:extLst>
          </p:cNvPr>
          <p:cNvSpPr txBox="1">
            <a:spLocks/>
          </p:cNvSpPr>
          <p:nvPr/>
        </p:nvSpPr>
        <p:spPr>
          <a:xfrm>
            <a:off x="666750" y="957155"/>
            <a:ext cx="1845006" cy="2001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en-US" sz="1400" dirty="0">
                <a:solidFill>
                  <a:srgbClr val="110E26"/>
                </a:solidFill>
              </a:rPr>
              <a:t>Lorem ipsum dolor sit </a:t>
            </a:r>
            <a:r>
              <a:rPr lang="en-US" sz="1400" dirty="0" err="1">
                <a:solidFill>
                  <a:srgbClr val="110E26"/>
                </a:solidFill>
              </a:rPr>
              <a:t>amet</a:t>
            </a:r>
            <a:r>
              <a:rPr lang="en-US" sz="1400" dirty="0">
                <a:solidFill>
                  <a:srgbClr val="110E26"/>
                </a:solidFill>
              </a:rPr>
              <a:t>, </a:t>
            </a:r>
            <a:r>
              <a:rPr lang="en-US" sz="1400" dirty="0" err="1">
                <a:solidFill>
                  <a:srgbClr val="110E26"/>
                </a:solidFill>
              </a:rPr>
              <a:t>consectetur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adipiscing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Donec</a:t>
            </a:r>
            <a:r>
              <a:rPr lang="en-US" sz="1400" dirty="0">
                <a:solidFill>
                  <a:srgbClr val="110E26"/>
                </a:solidFill>
              </a:rPr>
              <a:t> tempus nisi ac dolor </a:t>
            </a:r>
            <a:r>
              <a:rPr lang="en-US" sz="1400" dirty="0" err="1">
                <a:solidFill>
                  <a:srgbClr val="110E26"/>
                </a:solidFill>
              </a:rPr>
              <a:t>vulputate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luctus</a:t>
            </a:r>
            <a:r>
              <a:rPr lang="en-US" sz="1400" dirty="0">
                <a:solidFill>
                  <a:srgbClr val="110E26"/>
                </a:solidFill>
              </a:rPr>
              <a:t> non at </a:t>
            </a:r>
            <a:r>
              <a:rPr lang="en-US" sz="1400" dirty="0" err="1">
                <a:solidFill>
                  <a:srgbClr val="110E26"/>
                </a:solidFill>
              </a:rPr>
              <a:t>odio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Quisque</a:t>
            </a:r>
            <a:r>
              <a:rPr lang="en-US" sz="1400" dirty="0">
                <a:solidFill>
                  <a:srgbClr val="110E26"/>
                </a:solidFill>
              </a:rPr>
              <a:t> id dui </a:t>
            </a:r>
            <a:r>
              <a:rPr lang="en-US" sz="1400" dirty="0" err="1">
                <a:solidFill>
                  <a:srgbClr val="110E26"/>
                </a:solidFill>
              </a:rPr>
              <a:t>nec</a:t>
            </a:r>
            <a:r>
              <a:rPr lang="en-US" sz="1400" dirty="0">
                <a:solidFill>
                  <a:srgbClr val="110E26"/>
                </a:solidFill>
              </a:rPr>
              <a:t> ligula </a:t>
            </a:r>
            <a:r>
              <a:rPr lang="en-US" sz="1400" dirty="0" err="1">
                <a:solidFill>
                  <a:srgbClr val="110E26"/>
                </a:solidFill>
              </a:rPr>
              <a:t>posuere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pretium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</p:txBody>
      </p:sp>
      <p:sp>
        <p:nvSpPr>
          <p:cNvPr id="108" name="Content Placeholder 8">
            <a:extLst>
              <a:ext uri="{FF2B5EF4-FFF2-40B4-BE49-F238E27FC236}">
                <a16:creationId xmlns:a16="http://schemas.microsoft.com/office/drawing/2014/main" xmlns="" id="{77B1A0E0-D657-4F3D-B8F0-E93CC0D52FA1}"/>
              </a:ext>
            </a:extLst>
          </p:cNvPr>
          <p:cNvSpPr txBox="1">
            <a:spLocks/>
          </p:cNvSpPr>
          <p:nvPr/>
        </p:nvSpPr>
        <p:spPr>
          <a:xfrm>
            <a:off x="5173497" y="957155"/>
            <a:ext cx="1845006" cy="2001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en-US" sz="1400" dirty="0">
                <a:solidFill>
                  <a:srgbClr val="110E26"/>
                </a:solidFill>
              </a:rPr>
              <a:t>Lorem ipsum dolor sit </a:t>
            </a:r>
            <a:r>
              <a:rPr lang="en-US" sz="1400" dirty="0" err="1">
                <a:solidFill>
                  <a:srgbClr val="110E26"/>
                </a:solidFill>
              </a:rPr>
              <a:t>amet</a:t>
            </a:r>
            <a:r>
              <a:rPr lang="en-US" sz="1400" dirty="0">
                <a:solidFill>
                  <a:srgbClr val="110E26"/>
                </a:solidFill>
              </a:rPr>
              <a:t>, </a:t>
            </a:r>
            <a:r>
              <a:rPr lang="en-US" sz="1400" dirty="0" err="1">
                <a:solidFill>
                  <a:srgbClr val="110E26"/>
                </a:solidFill>
              </a:rPr>
              <a:t>consectetur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adipiscing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Donec</a:t>
            </a:r>
            <a:r>
              <a:rPr lang="en-US" sz="1400" dirty="0">
                <a:solidFill>
                  <a:srgbClr val="110E26"/>
                </a:solidFill>
              </a:rPr>
              <a:t> tempus nisi ac dolor </a:t>
            </a:r>
            <a:r>
              <a:rPr lang="en-US" sz="1400" dirty="0" err="1">
                <a:solidFill>
                  <a:srgbClr val="110E26"/>
                </a:solidFill>
              </a:rPr>
              <a:t>vulputate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luctus</a:t>
            </a:r>
            <a:r>
              <a:rPr lang="en-US" sz="1400" dirty="0">
                <a:solidFill>
                  <a:srgbClr val="110E26"/>
                </a:solidFill>
              </a:rPr>
              <a:t> non at </a:t>
            </a:r>
            <a:r>
              <a:rPr lang="en-US" sz="1400" dirty="0" err="1">
                <a:solidFill>
                  <a:srgbClr val="110E26"/>
                </a:solidFill>
              </a:rPr>
              <a:t>odio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Quisque</a:t>
            </a:r>
            <a:r>
              <a:rPr lang="en-US" sz="1400" dirty="0">
                <a:solidFill>
                  <a:srgbClr val="110E26"/>
                </a:solidFill>
              </a:rPr>
              <a:t> id dui </a:t>
            </a:r>
            <a:r>
              <a:rPr lang="en-US" sz="1400" dirty="0" err="1">
                <a:solidFill>
                  <a:srgbClr val="110E26"/>
                </a:solidFill>
              </a:rPr>
              <a:t>nec</a:t>
            </a:r>
            <a:r>
              <a:rPr lang="en-US" sz="1400" dirty="0">
                <a:solidFill>
                  <a:srgbClr val="110E26"/>
                </a:solidFill>
              </a:rPr>
              <a:t> ligula </a:t>
            </a:r>
            <a:r>
              <a:rPr lang="en-US" sz="1400" dirty="0" err="1">
                <a:solidFill>
                  <a:srgbClr val="110E26"/>
                </a:solidFill>
              </a:rPr>
              <a:t>posuere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pretium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</p:txBody>
      </p:sp>
      <p:sp>
        <p:nvSpPr>
          <p:cNvPr id="109" name="Content Placeholder 8">
            <a:extLst>
              <a:ext uri="{FF2B5EF4-FFF2-40B4-BE49-F238E27FC236}">
                <a16:creationId xmlns:a16="http://schemas.microsoft.com/office/drawing/2014/main" xmlns="" id="{2FE2304B-3D02-40B7-9179-E81353C43BAB}"/>
              </a:ext>
            </a:extLst>
          </p:cNvPr>
          <p:cNvSpPr txBox="1">
            <a:spLocks/>
          </p:cNvSpPr>
          <p:nvPr/>
        </p:nvSpPr>
        <p:spPr>
          <a:xfrm>
            <a:off x="9680244" y="957155"/>
            <a:ext cx="1845006" cy="2001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en-US" sz="1400" dirty="0">
                <a:solidFill>
                  <a:srgbClr val="110E26"/>
                </a:solidFill>
              </a:rPr>
              <a:t>Lorem ipsum dolor sit </a:t>
            </a:r>
            <a:r>
              <a:rPr lang="en-US" sz="1400" dirty="0" err="1">
                <a:solidFill>
                  <a:srgbClr val="110E26"/>
                </a:solidFill>
              </a:rPr>
              <a:t>amet</a:t>
            </a:r>
            <a:r>
              <a:rPr lang="en-US" sz="1400" dirty="0">
                <a:solidFill>
                  <a:srgbClr val="110E26"/>
                </a:solidFill>
              </a:rPr>
              <a:t>, </a:t>
            </a:r>
            <a:r>
              <a:rPr lang="en-US" sz="1400" dirty="0" err="1">
                <a:solidFill>
                  <a:srgbClr val="110E26"/>
                </a:solidFill>
              </a:rPr>
              <a:t>consectetur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adipiscing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Donec</a:t>
            </a:r>
            <a:r>
              <a:rPr lang="en-US" sz="1400" dirty="0">
                <a:solidFill>
                  <a:srgbClr val="110E26"/>
                </a:solidFill>
              </a:rPr>
              <a:t> tempus nisi ac dolor </a:t>
            </a:r>
            <a:r>
              <a:rPr lang="en-US" sz="1400" dirty="0" err="1">
                <a:solidFill>
                  <a:srgbClr val="110E26"/>
                </a:solidFill>
              </a:rPr>
              <a:t>vulputate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luctus</a:t>
            </a:r>
            <a:r>
              <a:rPr lang="en-US" sz="1400" dirty="0">
                <a:solidFill>
                  <a:srgbClr val="110E26"/>
                </a:solidFill>
              </a:rPr>
              <a:t> non at </a:t>
            </a:r>
            <a:r>
              <a:rPr lang="en-US" sz="1400" dirty="0" err="1">
                <a:solidFill>
                  <a:srgbClr val="110E26"/>
                </a:solidFill>
              </a:rPr>
              <a:t>odio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Quisque</a:t>
            </a:r>
            <a:r>
              <a:rPr lang="en-US" sz="1400" dirty="0">
                <a:solidFill>
                  <a:srgbClr val="110E26"/>
                </a:solidFill>
              </a:rPr>
              <a:t> id dui </a:t>
            </a:r>
            <a:r>
              <a:rPr lang="en-US" sz="1400" dirty="0" err="1">
                <a:solidFill>
                  <a:srgbClr val="110E26"/>
                </a:solidFill>
              </a:rPr>
              <a:t>nec</a:t>
            </a:r>
            <a:r>
              <a:rPr lang="en-US" sz="1400" dirty="0">
                <a:solidFill>
                  <a:srgbClr val="110E26"/>
                </a:solidFill>
              </a:rPr>
              <a:t> ligula </a:t>
            </a:r>
            <a:r>
              <a:rPr lang="en-US" sz="1400" dirty="0" err="1">
                <a:solidFill>
                  <a:srgbClr val="110E26"/>
                </a:solidFill>
              </a:rPr>
              <a:t>posuere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pretium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</p:txBody>
      </p:sp>
      <p:sp>
        <p:nvSpPr>
          <p:cNvPr id="110" name="Content Placeholder 8">
            <a:extLst>
              <a:ext uri="{FF2B5EF4-FFF2-40B4-BE49-F238E27FC236}">
                <a16:creationId xmlns:a16="http://schemas.microsoft.com/office/drawing/2014/main" xmlns="" id="{3DAA33C1-38CF-44A8-9EDC-52CC70D9F71C}"/>
              </a:ext>
            </a:extLst>
          </p:cNvPr>
          <p:cNvSpPr txBox="1">
            <a:spLocks/>
          </p:cNvSpPr>
          <p:nvPr/>
        </p:nvSpPr>
        <p:spPr>
          <a:xfrm>
            <a:off x="666750" y="3854131"/>
            <a:ext cx="4279352" cy="11603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en-US" sz="1400" dirty="0">
                <a:solidFill>
                  <a:srgbClr val="110E26"/>
                </a:solidFill>
              </a:rPr>
              <a:t>Lorem ipsum dolor sit </a:t>
            </a:r>
            <a:r>
              <a:rPr lang="en-US" sz="1400" dirty="0" err="1">
                <a:solidFill>
                  <a:srgbClr val="110E26"/>
                </a:solidFill>
              </a:rPr>
              <a:t>amet</a:t>
            </a:r>
            <a:r>
              <a:rPr lang="en-US" sz="1400" dirty="0">
                <a:solidFill>
                  <a:srgbClr val="110E26"/>
                </a:solidFill>
              </a:rPr>
              <a:t>, </a:t>
            </a:r>
            <a:r>
              <a:rPr lang="en-US" sz="1400" dirty="0" err="1">
                <a:solidFill>
                  <a:srgbClr val="110E26"/>
                </a:solidFill>
              </a:rPr>
              <a:t>consectetur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adipiscing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Donec</a:t>
            </a:r>
            <a:r>
              <a:rPr lang="en-US" sz="1400" dirty="0">
                <a:solidFill>
                  <a:srgbClr val="110E26"/>
                </a:solidFill>
              </a:rPr>
              <a:t> tempus nisi ac dolor </a:t>
            </a:r>
            <a:r>
              <a:rPr lang="en-US" sz="1400" dirty="0" err="1">
                <a:solidFill>
                  <a:srgbClr val="110E26"/>
                </a:solidFill>
              </a:rPr>
              <a:t>vulputate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luctus</a:t>
            </a:r>
            <a:r>
              <a:rPr lang="en-US" sz="1400" dirty="0">
                <a:solidFill>
                  <a:srgbClr val="110E26"/>
                </a:solidFill>
              </a:rPr>
              <a:t> non at </a:t>
            </a:r>
            <a:r>
              <a:rPr lang="en-US" sz="1400" dirty="0" err="1">
                <a:solidFill>
                  <a:srgbClr val="110E26"/>
                </a:solidFill>
              </a:rPr>
              <a:t>odio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Quisque</a:t>
            </a:r>
            <a:r>
              <a:rPr lang="en-US" sz="1400" dirty="0">
                <a:solidFill>
                  <a:srgbClr val="110E26"/>
                </a:solidFill>
              </a:rPr>
              <a:t> id dui </a:t>
            </a:r>
            <a:r>
              <a:rPr lang="en-US" sz="1400" dirty="0" err="1">
                <a:solidFill>
                  <a:srgbClr val="110E26"/>
                </a:solidFill>
              </a:rPr>
              <a:t>nec</a:t>
            </a:r>
            <a:r>
              <a:rPr lang="en-US" sz="1400" dirty="0">
                <a:solidFill>
                  <a:srgbClr val="110E26"/>
                </a:solidFill>
              </a:rPr>
              <a:t> ligula </a:t>
            </a:r>
            <a:r>
              <a:rPr lang="en-US" sz="1400" dirty="0" err="1">
                <a:solidFill>
                  <a:srgbClr val="110E26"/>
                </a:solidFill>
              </a:rPr>
              <a:t>posuere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pretium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Vivamus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ultrices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 non </a:t>
            </a:r>
            <a:r>
              <a:rPr lang="en-US" sz="1400" dirty="0" err="1">
                <a:solidFill>
                  <a:srgbClr val="110E26"/>
                </a:solidFill>
              </a:rPr>
              <a:t>consequat</a:t>
            </a:r>
            <a:r>
              <a:rPr lang="en-US" sz="1400" dirty="0">
                <a:solidFill>
                  <a:srgbClr val="110E26"/>
                </a:solidFill>
              </a:rPr>
              <a:t> vestibulum.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111" name="Content Placeholder 8">
            <a:extLst>
              <a:ext uri="{FF2B5EF4-FFF2-40B4-BE49-F238E27FC236}">
                <a16:creationId xmlns:a16="http://schemas.microsoft.com/office/drawing/2014/main" xmlns="" id="{99A7AC98-55B7-4BBB-B34F-2E22098A5847}"/>
              </a:ext>
            </a:extLst>
          </p:cNvPr>
          <p:cNvSpPr txBox="1">
            <a:spLocks/>
          </p:cNvSpPr>
          <p:nvPr/>
        </p:nvSpPr>
        <p:spPr>
          <a:xfrm>
            <a:off x="6323395" y="3854131"/>
            <a:ext cx="4279352" cy="11603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en-US" sz="1400" dirty="0">
                <a:solidFill>
                  <a:srgbClr val="110E26"/>
                </a:solidFill>
              </a:rPr>
              <a:t>Lorem ipsum dolor sit </a:t>
            </a:r>
            <a:r>
              <a:rPr lang="en-US" sz="1400" dirty="0" err="1">
                <a:solidFill>
                  <a:srgbClr val="110E26"/>
                </a:solidFill>
              </a:rPr>
              <a:t>amet</a:t>
            </a:r>
            <a:r>
              <a:rPr lang="en-US" sz="1400" dirty="0">
                <a:solidFill>
                  <a:srgbClr val="110E26"/>
                </a:solidFill>
              </a:rPr>
              <a:t>, </a:t>
            </a:r>
            <a:r>
              <a:rPr lang="en-US" sz="1400" dirty="0" err="1">
                <a:solidFill>
                  <a:srgbClr val="110E26"/>
                </a:solidFill>
              </a:rPr>
              <a:t>consectetur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adipiscing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Donec</a:t>
            </a:r>
            <a:r>
              <a:rPr lang="en-US" sz="1400" dirty="0">
                <a:solidFill>
                  <a:srgbClr val="110E26"/>
                </a:solidFill>
              </a:rPr>
              <a:t> tempus nisi ac dolor </a:t>
            </a:r>
            <a:r>
              <a:rPr lang="en-US" sz="1400" dirty="0" err="1">
                <a:solidFill>
                  <a:srgbClr val="110E26"/>
                </a:solidFill>
              </a:rPr>
              <a:t>vulputate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luctus</a:t>
            </a:r>
            <a:r>
              <a:rPr lang="en-US" sz="1400" dirty="0">
                <a:solidFill>
                  <a:srgbClr val="110E26"/>
                </a:solidFill>
              </a:rPr>
              <a:t> non at </a:t>
            </a:r>
            <a:r>
              <a:rPr lang="en-US" sz="1400" dirty="0" err="1">
                <a:solidFill>
                  <a:srgbClr val="110E26"/>
                </a:solidFill>
              </a:rPr>
              <a:t>odio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Quisque</a:t>
            </a:r>
            <a:r>
              <a:rPr lang="en-US" sz="1400" dirty="0">
                <a:solidFill>
                  <a:srgbClr val="110E26"/>
                </a:solidFill>
              </a:rPr>
              <a:t> id dui </a:t>
            </a:r>
            <a:r>
              <a:rPr lang="en-US" sz="1400" dirty="0" err="1">
                <a:solidFill>
                  <a:srgbClr val="110E26"/>
                </a:solidFill>
              </a:rPr>
              <a:t>nec</a:t>
            </a:r>
            <a:r>
              <a:rPr lang="en-US" sz="1400" dirty="0">
                <a:solidFill>
                  <a:srgbClr val="110E26"/>
                </a:solidFill>
              </a:rPr>
              <a:t> ligula </a:t>
            </a:r>
            <a:r>
              <a:rPr lang="en-US" sz="1400" dirty="0" err="1">
                <a:solidFill>
                  <a:srgbClr val="110E26"/>
                </a:solidFill>
              </a:rPr>
              <a:t>posuere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pretium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  <a:p>
            <a:pPr marL="180000" indent="-180000"/>
            <a:r>
              <a:rPr lang="en-US" sz="1400" dirty="0" err="1">
                <a:solidFill>
                  <a:srgbClr val="110E26"/>
                </a:solidFill>
              </a:rPr>
              <a:t>Vivamus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ultrices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 non </a:t>
            </a:r>
            <a:r>
              <a:rPr lang="en-US" sz="1400" dirty="0" err="1">
                <a:solidFill>
                  <a:srgbClr val="110E26"/>
                </a:solidFill>
              </a:rPr>
              <a:t>consequat</a:t>
            </a:r>
            <a:r>
              <a:rPr lang="en-US" sz="1400" dirty="0">
                <a:solidFill>
                  <a:srgbClr val="110E26"/>
                </a:solidFill>
              </a:rPr>
              <a:t> vestibulum.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112" name="Content Placeholder 8">
            <a:extLst>
              <a:ext uri="{FF2B5EF4-FFF2-40B4-BE49-F238E27FC236}">
                <a16:creationId xmlns:a16="http://schemas.microsoft.com/office/drawing/2014/main" xmlns="" id="{E59B695D-FCFE-4ADF-90C6-D596EE394F0B}"/>
              </a:ext>
            </a:extLst>
          </p:cNvPr>
          <p:cNvSpPr txBox="1">
            <a:spLocks/>
          </p:cNvSpPr>
          <p:nvPr/>
        </p:nvSpPr>
        <p:spPr>
          <a:xfrm>
            <a:off x="2920122" y="957155"/>
            <a:ext cx="1845006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en-US" sz="1400" dirty="0">
                <a:solidFill>
                  <a:srgbClr val="110E26"/>
                </a:solidFill>
              </a:rPr>
              <a:t>Lorem ipsum dolor sit </a:t>
            </a:r>
            <a:r>
              <a:rPr lang="en-US" sz="1400" dirty="0" err="1">
                <a:solidFill>
                  <a:srgbClr val="110E26"/>
                </a:solidFill>
              </a:rPr>
              <a:t>amet</a:t>
            </a:r>
            <a:r>
              <a:rPr lang="en-US" sz="1400" dirty="0">
                <a:solidFill>
                  <a:srgbClr val="110E26"/>
                </a:solidFill>
              </a:rPr>
              <a:t>, </a:t>
            </a:r>
            <a:r>
              <a:rPr lang="en-US" sz="1400" dirty="0" err="1">
                <a:solidFill>
                  <a:srgbClr val="110E26"/>
                </a:solidFill>
              </a:rPr>
              <a:t>consectetur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adipiscing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</p:txBody>
      </p:sp>
      <p:sp>
        <p:nvSpPr>
          <p:cNvPr id="113" name="Content Placeholder 8">
            <a:extLst>
              <a:ext uri="{FF2B5EF4-FFF2-40B4-BE49-F238E27FC236}">
                <a16:creationId xmlns:a16="http://schemas.microsoft.com/office/drawing/2014/main" xmlns="" id="{AF1F7648-1936-4D6A-8B8A-1A07F86BB310}"/>
              </a:ext>
            </a:extLst>
          </p:cNvPr>
          <p:cNvSpPr txBox="1">
            <a:spLocks/>
          </p:cNvSpPr>
          <p:nvPr/>
        </p:nvSpPr>
        <p:spPr>
          <a:xfrm>
            <a:off x="2920122" y="2415793"/>
            <a:ext cx="1845006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en-US" sz="1400" dirty="0">
                <a:solidFill>
                  <a:srgbClr val="110E26"/>
                </a:solidFill>
              </a:rPr>
              <a:t>Lorem ipsum dolor sit </a:t>
            </a:r>
            <a:r>
              <a:rPr lang="en-US" sz="1400" dirty="0" err="1">
                <a:solidFill>
                  <a:srgbClr val="110E26"/>
                </a:solidFill>
              </a:rPr>
              <a:t>amet</a:t>
            </a:r>
            <a:r>
              <a:rPr lang="en-US" sz="1400" dirty="0">
                <a:solidFill>
                  <a:srgbClr val="110E26"/>
                </a:solidFill>
              </a:rPr>
              <a:t>, </a:t>
            </a:r>
            <a:r>
              <a:rPr lang="en-US" sz="1400" dirty="0" err="1">
                <a:solidFill>
                  <a:srgbClr val="110E26"/>
                </a:solidFill>
              </a:rPr>
              <a:t>consectetur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adipiscing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</p:txBody>
      </p:sp>
      <p:sp>
        <p:nvSpPr>
          <p:cNvPr id="114" name="Content Placeholder 8">
            <a:extLst>
              <a:ext uri="{FF2B5EF4-FFF2-40B4-BE49-F238E27FC236}">
                <a16:creationId xmlns:a16="http://schemas.microsoft.com/office/drawing/2014/main" xmlns="" id="{1F34638A-65C8-48A2-ACC6-762AE5E52D7A}"/>
              </a:ext>
            </a:extLst>
          </p:cNvPr>
          <p:cNvSpPr txBox="1">
            <a:spLocks/>
          </p:cNvSpPr>
          <p:nvPr/>
        </p:nvSpPr>
        <p:spPr>
          <a:xfrm>
            <a:off x="7426871" y="957155"/>
            <a:ext cx="1845006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en-US" sz="1400" dirty="0">
                <a:solidFill>
                  <a:srgbClr val="110E26"/>
                </a:solidFill>
              </a:rPr>
              <a:t>Lorem ipsum dolor sit </a:t>
            </a:r>
            <a:r>
              <a:rPr lang="en-US" sz="1400" dirty="0" err="1">
                <a:solidFill>
                  <a:srgbClr val="110E26"/>
                </a:solidFill>
              </a:rPr>
              <a:t>amet</a:t>
            </a:r>
            <a:r>
              <a:rPr lang="en-US" sz="1400" dirty="0">
                <a:solidFill>
                  <a:srgbClr val="110E26"/>
                </a:solidFill>
              </a:rPr>
              <a:t>, </a:t>
            </a:r>
            <a:r>
              <a:rPr lang="en-US" sz="1400" dirty="0" err="1">
                <a:solidFill>
                  <a:srgbClr val="110E26"/>
                </a:solidFill>
              </a:rPr>
              <a:t>consectetur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adipiscing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</p:txBody>
      </p:sp>
      <p:sp>
        <p:nvSpPr>
          <p:cNvPr id="115" name="Content Placeholder 8">
            <a:extLst>
              <a:ext uri="{FF2B5EF4-FFF2-40B4-BE49-F238E27FC236}">
                <a16:creationId xmlns:a16="http://schemas.microsoft.com/office/drawing/2014/main" xmlns="" id="{DD6E23E6-3092-4FB6-844B-CC53210BF38A}"/>
              </a:ext>
            </a:extLst>
          </p:cNvPr>
          <p:cNvSpPr txBox="1">
            <a:spLocks/>
          </p:cNvSpPr>
          <p:nvPr/>
        </p:nvSpPr>
        <p:spPr>
          <a:xfrm>
            <a:off x="7426871" y="2415793"/>
            <a:ext cx="1845006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en-US" sz="1400" dirty="0">
                <a:solidFill>
                  <a:srgbClr val="110E26"/>
                </a:solidFill>
              </a:rPr>
              <a:t>Lorem ipsum dolor sit </a:t>
            </a:r>
            <a:r>
              <a:rPr lang="en-US" sz="1400" dirty="0" err="1">
                <a:solidFill>
                  <a:srgbClr val="110E26"/>
                </a:solidFill>
              </a:rPr>
              <a:t>amet</a:t>
            </a:r>
            <a:r>
              <a:rPr lang="en-US" sz="1400" dirty="0">
                <a:solidFill>
                  <a:srgbClr val="110E26"/>
                </a:solidFill>
              </a:rPr>
              <a:t>, </a:t>
            </a:r>
            <a:r>
              <a:rPr lang="en-US" sz="1400" dirty="0" err="1">
                <a:solidFill>
                  <a:srgbClr val="110E26"/>
                </a:solidFill>
              </a:rPr>
              <a:t>consectetur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adipiscing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elit</a:t>
            </a:r>
            <a:r>
              <a:rPr lang="en-US" sz="1400" dirty="0">
                <a:solidFill>
                  <a:srgbClr val="110E2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054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1740ABD-6722-40AD-859F-924E1F21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dirty="0">
                <a:solidFill>
                  <a:srgbClr val="110E26"/>
                </a:solidFill>
              </a:rPr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47C58F-8AC4-4CBE-90B8-0A7AB024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>
                <a:solidFill>
                  <a:srgbClr val="110E26"/>
                </a:solidFill>
              </a:rPr>
              <a:t>17</a:t>
            </a:fld>
            <a:endParaRPr lang="en-ID" dirty="0">
              <a:solidFill>
                <a:srgbClr val="110E26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EDF6DB8C-57D2-46FB-8C52-123BFA1033CF}"/>
              </a:ext>
            </a:extLst>
          </p:cNvPr>
          <p:cNvGrpSpPr/>
          <p:nvPr/>
        </p:nvGrpSpPr>
        <p:grpSpPr>
          <a:xfrm>
            <a:off x="4152898" y="1352549"/>
            <a:ext cx="3886204" cy="3886202"/>
            <a:chOff x="4152899" y="1485900"/>
            <a:chExt cx="3886204" cy="3886202"/>
          </a:xfrm>
        </p:grpSpPr>
        <p:sp>
          <p:nvSpPr>
            <p:cNvPr id="73" name="Partial Circle 72">
              <a:extLst>
                <a:ext uri="{FF2B5EF4-FFF2-40B4-BE49-F238E27FC236}">
                  <a16:creationId xmlns:a16="http://schemas.microsoft.com/office/drawing/2014/main" xmlns="" id="{4A0887D0-10BA-4D3F-A419-BD591EA5F052}"/>
                </a:ext>
              </a:extLst>
            </p:cNvPr>
            <p:cNvSpPr/>
            <p:nvPr/>
          </p:nvSpPr>
          <p:spPr>
            <a:xfrm flipH="1">
              <a:off x="4152899" y="1485900"/>
              <a:ext cx="3886204" cy="3886202"/>
            </a:xfrm>
            <a:prstGeom prst="pie">
              <a:avLst>
                <a:gd name="adj1" fmla="val 5400002"/>
                <a:gd name="adj2" fmla="val 16200000"/>
              </a:avLst>
            </a:prstGeom>
            <a:solidFill>
              <a:srgbClr val="1BB57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  <p:sp>
          <p:nvSpPr>
            <p:cNvPr id="72" name="Partial Circle 71">
              <a:extLst>
                <a:ext uri="{FF2B5EF4-FFF2-40B4-BE49-F238E27FC236}">
                  <a16:creationId xmlns:a16="http://schemas.microsoft.com/office/drawing/2014/main" xmlns="" id="{8529C146-5B6D-4026-BB0C-1AE79A646316}"/>
                </a:ext>
              </a:extLst>
            </p:cNvPr>
            <p:cNvSpPr/>
            <p:nvPr/>
          </p:nvSpPr>
          <p:spPr>
            <a:xfrm>
              <a:off x="4152899" y="1485900"/>
              <a:ext cx="3886204" cy="3886202"/>
            </a:xfrm>
            <a:prstGeom prst="pie">
              <a:avLst>
                <a:gd name="adj1" fmla="val 5400002"/>
                <a:gd name="adj2" fmla="val 16200000"/>
              </a:avLst>
            </a:prstGeom>
            <a:solidFill>
              <a:srgbClr val="21D79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0D77E1"/>
                </a:solidFill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9F34FF90-352F-4E1C-9C29-7E3A96D36929}"/>
              </a:ext>
            </a:extLst>
          </p:cNvPr>
          <p:cNvSpPr/>
          <p:nvPr/>
        </p:nvSpPr>
        <p:spPr>
          <a:xfrm>
            <a:off x="4905376" y="2105027"/>
            <a:ext cx="2381248" cy="23812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87" name="Content Placeholder 8">
            <a:extLst>
              <a:ext uri="{FF2B5EF4-FFF2-40B4-BE49-F238E27FC236}">
                <a16:creationId xmlns:a16="http://schemas.microsoft.com/office/drawing/2014/main" xmlns="" id="{AC1C538A-CF24-434C-9AD7-14972089F1F0}"/>
              </a:ext>
            </a:extLst>
          </p:cNvPr>
          <p:cNvSpPr txBox="1">
            <a:spLocks/>
          </p:cNvSpPr>
          <p:nvPr/>
        </p:nvSpPr>
        <p:spPr>
          <a:xfrm>
            <a:off x="8951475" y="1352549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110E26"/>
                </a:solidFill>
              </a:rPr>
              <a:t>Value Proposition</a:t>
            </a:r>
          </a:p>
        </p:txBody>
      </p:sp>
      <p:sp>
        <p:nvSpPr>
          <p:cNvPr id="88" name="Content Placeholder 8">
            <a:extLst>
              <a:ext uri="{FF2B5EF4-FFF2-40B4-BE49-F238E27FC236}">
                <a16:creationId xmlns:a16="http://schemas.microsoft.com/office/drawing/2014/main" xmlns="" id="{74B4B8BE-13E0-4CA8-A4E3-245C137F0D99}"/>
              </a:ext>
            </a:extLst>
          </p:cNvPr>
          <p:cNvSpPr txBox="1">
            <a:spLocks/>
          </p:cNvSpPr>
          <p:nvPr/>
        </p:nvSpPr>
        <p:spPr>
          <a:xfrm>
            <a:off x="8951475" y="2261775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110E26"/>
                </a:solidFill>
              </a:rPr>
              <a:t>Customer Relationships</a:t>
            </a:r>
          </a:p>
        </p:txBody>
      </p:sp>
      <p:sp>
        <p:nvSpPr>
          <p:cNvPr id="90" name="Content Placeholder 8">
            <a:extLst>
              <a:ext uri="{FF2B5EF4-FFF2-40B4-BE49-F238E27FC236}">
                <a16:creationId xmlns:a16="http://schemas.microsoft.com/office/drawing/2014/main" xmlns="" id="{86D04B29-A103-470B-8AAC-95AA051BBC06}"/>
              </a:ext>
            </a:extLst>
          </p:cNvPr>
          <p:cNvSpPr txBox="1">
            <a:spLocks/>
          </p:cNvSpPr>
          <p:nvPr/>
        </p:nvSpPr>
        <p:spPr>
          <a:xfrm>
            <a:off x="8951475" y="3171001"/>
            <a:ext cx="1022766" cy="249299"/>
          </a:xfrm>
          <a:prstGeom prst="rect">
            <a:avLst/>
          </a:prstGeom>
          <a:ln>
            <a:noFill/>
          </a:ln>
        </p:spPr>
        <p:txBody>
          <a:bodyPr vert="horz" wrap="non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110E26"/>
                </a:solidFill>
              </a:rPr>
              <a:t>Channels</a:t>
            </a:r>
          </a:p>
        </p:txBody>
      </p:sp>
      <p:sp>
        <p:nvSpPr>
          <p:cNvPr id="91" name="Content Placeholder 8">
            <a:extLst>
              <a:ext uri="{FF2B5EF4-FFF2-40B4-BE49-F238E27FC236}">
                <a16:creationId xmlns:a16="http://schemas.microsoft.com/office/drawing/2014/main" xmlns="" id="{6C40CE1B-EABE-4C61-8057-3F21F6D94097}"/>
              </a:ext>
            </a:extLst>
          </p:cNvPr>
          <p:cNvSpPr txBox="1">
            <a:spLocks/>
          </p:cNvSpPr>
          <p:nvPr/>
        </p:nvSpPr>
        <p:spPr>
          <a:xfrm>
            <a:off x="8951475" y="4080227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110E26"/>
                </a:solidFill>
              </a:rPr>
              <a:t>Customer Segments</a:t>
            </a:r>
          </a:p>
        </p:txBody>
      </p:sp>
      <p:sp>
        <p:nvSpPr>
          <p:cNvPr id="85" name="Content Placeholder 8">
            <a:extLst>
              <a:ext uri="{FF2B5EF4-FFF2-40B4-BE49-F238E27FC236}">
                <a16:creationId xmlns:a16="http://schemas.microsoft.com/office/drawing/2014/main" xmlns="" id="{516C1C2C-66EC-4F9E-B5F7-740E0D8DFC33}"/>
              </a:ext>
            </a:extLst>
          </p:cNvPr>
          <p:cNvSpPr txBox="1">
            <a:spLocks/>
          </p:cNvSpPr>
          <p:nvPr/>
        </p:nvSpPr>
        <p:spPr>
          <a:xfrm>
            <a:off x="689548" y="1352549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110E26"/>
                </a:solidFill>
              </a:rPr>
              <a:t>Key Partner</a:t>
            </a:r>
            <a:endParaRPr lang="en-ID" sz="1800" b="1" dirty="0">
              <a:solidFill>
                <a:srgbClr val="110E26"/>
              </a:solidFill>
            </a:endParaRPr>
          </a:p>
        </p:txBody>
      </p:sp>
      <p:sp>
        <p:nvSpPr>
          <p:cNvPr id="86" name="Content Placeholder 8">
            <a:extLst>
              <a:ext uri="{FF2B5EF4-FFF2-40B4-BE49-F238E27FC236}">
                <a16:creationId xmlns:a16="http://schemas.microsoft.com/office/drawing/2014/main" xmlns="" id="{846163FC-4F73-476F-8B6B-10F88B77AABC}"/>
              </a:ext>
            </a:extLst>
          </p:cNvPr>
          <p:cNvSpPr txBox="1">
            <a:spLocks/>
          </p:cNvSpPr>
          <p:nvPr/>
        </p:nvSpPr>
        <p:spPr>
          <a:xfrm>
            <a:off x="689548" y="2564850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b="1" dirty="0">
                <a:solidFill>
                  <a:srgbClr val="110E26"/>
                </a:solidFill>
              </a:rPr>
              <a:t>Key Activities</a:t>
            </a:r>
            <a:endParaRPr lang="en-ID" sz="1800" b="1" dirty="0">
              <a:solidFill>
                <a:srgbClr val="110E26"/>
              </a:solidFill>
            </a:endParaRPr>
          </a:p>
        </p:txBody>
      </p:sp>
      <p:sp>
        <p:nvSpPr>
          <p:cNvPr id="89" name="Content Placeholder 8">
            <a:extLst>
              <a:ext uri="{FF2B5EF4-FFF2-40B4-BE49-F238E27FC236}">
                <a16:creationId xmlns:a16="http://schemas.microsoft.com/office/drawing/2014/main" xmlns="" id="{A0FAA476-2993-4F36-91A8-3BDF3FA36683}"/>
              </a:ext>
            </a:extLst>
          </p:cNvPr>
          <p:cNvSpPr txBox="1">
            <a:spLocks/>
          </p:cNvSpPr>
          <p:nvPr/>
        </p:nvSpPr>
        <p:spPr>
          <a:xfrm>
            <a:off x="689548" y="3777151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b="1" dirty="0">
                <a:solidFill>
                  <a:srgbClr val="110E26"/>
                </a:solidFill>
              </a:rPr>
              <a:t>Key Resource</a:t>
            </a:r>
          </a:p>
        </p:txBody>
      </p:sp>
      <p:sp>
        <p:nvSpPr>
          <p:cNvPr id="92" name="Content Placeholder 8">
            <a:extLst>
              <a:ext uri="{FF2B5EF4-FFF2-40B4-BE49-F238E27FC236}">
                <a16:creationId xmlns:a16="http://schemas.microsoft.com/office/drawing/2014/main" xmlns="" id="{785DB153-7251-40B9-87BF-C89D70CEB416}"/>
              </a:ext>
            </a:extLst>
          </p:cNvPr>
          <p:cNvSpPr txBox="1">
            <a:spLocks/>
          </p:cNvSpPr>
          <p:nvPr/>
        </p:nvSpPr>
        <p:spPr>
          <a:xfrm>
            <a:off x="689548" y="4989452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b="1" dirty="0">
                <a:solidFill>
                  <a:srgbClr val="110E26"/>
                </a:solidFill>
              </a:rPr>
              <a:t>Cost Structure</a:t>
            </a:r>
          </a:p>
        </p:txBody>
      </p:sp>
      <p:sp>
        <p:nvSpPr>
          <p:cNvPr id="93" name="Content Placeholder 8">
            <a:extLst>
              <a:ext uri="{FF2B5EF4-FFF2-40B4-BE49-F238E27FC236}">
                <a16:creationId xmlns:a16="http://schemas.microsoft.com/office/drawing/2014/main" xmlns="" id="{0F11F3D1-6DF7-4FE8-8797-68B000F25553}"/>
              </a:ext>
            </a:extLst>
          </p:cNvPr>
          <p:cNvSpPr txBox="1">
            <a:spLocks/>
          </p:cNvSpPr>
          <p:nvPr/>
        </p:nvSpPr>
        <p:spPr>
          <a:xfrm>
            <a:off x="8951475" y="4989452"/>
            <a:ext cx="1846646" cy="249299"/>
          </a:xfrm>
          <a:prstGeom prst="rect">
            <a:avLst/>
          </a:prstGeom>
          <a:ln>
            <a:noFill/>
          </a:ln>
        </p:spPr>
        <p:txBody>
          <a:bodyPr vert="horz" wrap="non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110E26"/>
                </a:solidFill>
              </a:rPr>
              <a:t>Revenue Streams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913771F6-87C3-4EA0-9E50-E3CEAFFEBA11}"/>
              </a:ext>
            </a:extLst>
          </p:cNvPr>
          <p:cNvSpPr/>
          <p:nvPr/>
        </p:nvSpPr>
        <p:spPr>
          <a:xfrm>
            <a:off x="4963594" y="162196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56A5364F-3BFF-421B-9496-A888A08D7BAD}"/>
              </a:ext>
            </a:extLst>
          </p:cNvPr>
          <p:cNvSpPr/>
          <p:nvPr/>
        </p:nvSpPr>
        <p:spPr>
          <a:xfrm>
            <a:off x="4963594" y="4847644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CC1CDAD9-ECBC-4EC7-A4C5-FAA4457CA193}"/>
              </a:ext>
            </a:extLst>
          </p:cNvPr>
          <p:cNvSpPr/>
          <p:nvPr/>
        </p:nvSpPr>
        <p:spPr>
          <a:xfrm>
            <a:off x="4214929" y="2628655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D2F642D-253A-41E6-AA4F-31DC0C514BD0}"/>
              </a:ext>
            </a:extLst>
          </p:cNvPr>
          <p:cNvSpPr/>
          <p:nvPr/>
        </p:nvSpPr>
        <p:spPr>
          <a:xfrm>
            <a:off x="4214929" y="384095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xmlns="" id="{F4D6635E-7892-4D95-A1A2-36EC9419FA57}"/>
              </a:ext>
            </a:extLst>
          </p:cNvPr>
          <p:cNvSpPr/>
          <p:nvPr/>
        </p:nvSpPr>
        <p:spPr>
          <a:xfrm>
            <a:off x="7111483" y="162196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016EFC6B-4C19-4EAC-AADF-F00411626953}"/>
              </a:ext>
            </a:extLst>
          </p:cNvPr>
          <p:cNvSpPr/>
          <p:nvPr/>
        </p:nvSpPr>
        <p:spPr>
          <a:xfrm>
            <a:off x="7740133" y="2331168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88C23016-5CB9-447E-83B6-AE32BC1586B9}"/>
              </a:ext>
            </a:extLst>
          </p:cNvPr>
          <p:cNvSpPr/>
          <p:nvPr/>
        </p:nvSpPr>
        <p:spPr>
          <a:xfrm>
            <a:off x="7959208" y="323480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6F5E5C6E-4ACD-4DDF-93B5-A7D5ED7DDFED}"/>
              </a:ext>
            </a:extLst>
          </p:cNvPr>
          <p:cNvSpPr/>
          <p:nvPr/>
        </p:nvSpPr>
        <p:spPr>
          <a:xfrm>
            <a:off x="7740133" y="4144032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xmlns="" id="{44FCD8A6-68D3-4FEF-BFE8-A9ED128507AF}"/>
              </a:ext>
            </a:extLst>
          </p:cNvPr>
          <p:cNvSpPr/>
          <p:nvPr/>
        </p:nvSpPr>
        <p:spPr>
          <a:xfrm>
            <a:off x="7111483" y="4847644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BCE6BBC-2568-490A-B8F4-2AE4774CB0E1}"/>
              </a:ext>
            </a:extLst>
          </p:cNvPr>
          <p:cNvGrpSpPr/>
          <p:nvPr/>
        </p:nvGrpSpPr>
        <p:grpSpPr>
          <a:xfrm>
            <a:off x="5139056" y="1777418"/>
            <a:ext cx="398144" cy="347278"/>
            <a:chOff x="3395663" y="1479551"/>
            <a:chExt cx="360363" cy="314325"/>
          </a:xfrm>
          <a:solidFill>
            <a:schemeClr val="bg1"/>
          </a:solidFill>
        </p:grpSpPr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xmlns="" id="{2AFB2817-BC3F-45F0-ADC8-C5442F116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xmlns="" id="{5F7F5578-3E72-436B-A8B0-DC8EC8BB6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15D9008A-5051-4AC0-9DC1-A17DEAA7D7D5}"/>
              </a:ext>
            </a:extLst>
          </p:cNvPr>
          <p:cNvGrpSpPr/>
          <p:nvPr/>
        </p:nvGrpSpPr>
        <p:grpSpPr>
          <a:xfrm>
            <a:off x="4499930" y="2525539"/>
            <a:ext cx="389376" cy="398142"/>
            <a:chOff x="9163050" y="3608388"/>
            <a:chExt cx="352426" cy="360363"/>
          </a:xfrm>
          <a:solidFill>
            <a:schemeClr val="bg1"/>
          </a:solidFill>
        </p:grpSpPr>
        <p:sp>
          <p:nvSpPr>
            <p:cNvPr id="126" name="Freeform 326">
              <a:extLst>
                <a:ext uri="{FF2B5EF4-FFF2-40B4-BE49-F238E27FC236}">
                  <a16:creationId xmlns:a16="http://schemas.microsoft.com/office/drawing/2014/main" xmlns="" id="{55157BF2-2C44-4485-BC38-81123BD76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213" y="3608388"/>
              <a:ext cx="119063" cy="120650"/>
            </a:xfrm>
            <a:custGeom>
              <a:avLst/>
              <a:gdLst>
                <a:gd name="T0" fmla="*/ 203 w 453"/>
                <a:gd name="T1" fmla="*/ 453 h 454"/>
                <a:gd name="T2" fmla="*/ 138 w 453"/>
                <a:gd name="T3" fmla="*/ 435 h 454"/>
                <a:gd name="T4" fmla="*/ 83 w 453"/>
                <a:gd name="T5" fmla="*/ 402 h 454"/>
                <a:gd name="T6" fmla="*/ 38 w 453"/>
                <a:gd name="T7" fmla="*/ 354 h 454"/>
                <a:gd name="T8" fmla="*/ 10 w 453"/>
                <a:gd name="T9" fmla="*/ 294 h 454"/>
                <a:gd name="T10" fmla="*/ 0 w 453"/>
                <a:gd name="T11" fmla="*/ 227 h 454"/>
                <a:gd name="T12" fmla="*/ 4 w 453"/>
                <a:gd name="T13" fmla="*/ 181 h 454"/>
                <a:gd name="T14" fmla="*/ 27 w 453"/>
                <a:gd name="T15" fmla="*/ 119 h 454"/>
                <a:gd name="T16" fmla="*/ 67 w 453"/>
                <a:gd name="T17" fmla="*/ 67 h 454"/>
                <a:gd name="T18" fmla="*/ 118 w 453"/>
                <a:gd name="T19" fmla="*/ 27 h 454"/>
                <a:gd name="T20" fmla="*/ 181 w 453"/>
                <a:gd name="T21" fmla="*/ 5 h 454"/>
                <a:gd name="T22" fmla="*/ 226 w 453"/>
                <a:gd name="T23" fmla="*/ 0 h 454"/>
                <a:gd name="T24" fmla="*/ 294 w 453"/>
                <a:gd name="T25" fmla="*/ 10 h 454"/>
                <a:gd name="T26" fmla="*/ 353 w 453"/>
                <a:gd name="T27" fmla="*/ 40 h 454"/>
                <a:gd name="T28" fmla="*/ 402 w 453"/>
                <a:gd name="T29" fmla="*/ 83 h 454"/>
                <a:gd name="T30" fmla="*/ 435 w 453"/>
                <a:gd name="T31" fmla="*/ 139 h 454"/>
                <a:gd name="T32" fmla="*/ 452 w 453"/>
                <a:gd name="T33" fmla="*/ 204 h 454"/>
                <a:gd name="T34" fmla="*/ 452 w 453"/>
                <a:gd name="T35" fmla="*/ 251 h 454"/>
                <a:gd name="T36" fmla="*/ 435 w 453"/>
                <a:gd name="T37" fmla="*/ 315 h 454"/>
                <a:gd name="T38" fmla="*/ 402 w 453"/>
                <a:gd name="T39" fmla="*/ 371 h 454"/>
                <a:gd name="T40" fmla="*/ 353 w 453"/>
                <a:gd name="T41" fmla="*/ 415 h 454"/>
                <a:gd name="T42" fmla="*/ 294 w 453"/>
                <a:gd name="T43" fmla="*/ 444 h 454"/>
                <a:gd name="T44" fmla="*/ 226 w 453"/>
                <a:gd name="T45" fmla="*/ 454 h 454"/>
                <a:gd name="T46" fmla="*/ 226 w 453"/>
                <a:gd name="T47" fmla="*/ 57 h 454"/>
                <a:gd name="T48" fmla="*/ 176 w 453"/>
                <a:gd name="T49" fmla="*/ 65 h 454"/>
                <a:gd name="T50" fmla="*/ 131 w 453"/>
                <a:gd name="T51" fmla="*/ 86 h 454"/>
                <a:gd name="T52" fmla="*/ 96 w 453"/>
                <a:gd name="T53" fmla="*/ 119 h 454"/>
                <a:gd name="T54" fmla="*/ 70 w 453"/>
                <a:gd name="T55" fmla="*/ 161 h 454"/>
                <a:gd name="T56" fmla="*/ 58 w 453"/>
                <a:gd name="T57" fmla="*/ 209 h 454"/>
                <a:gd name="T58" fmla="*/ 58 w 453"/>
                <a:gd name="T59" fmla="*/ 245 h 454"/>
                <a:gd name="T60" fmla="*/ 70 w 453"/>
                <a:gd name="T61" fmla="*/ 293 h 454"/>
                <a:gd name="T62" fmla="*/ 96 w 453"/>
                <a:gd name="T63" fmla="*/ 335 h 454"/>
                <a:gd name="T64" fmla="*/ 131 w 453"/>
                <a:gd name="T65" fmla="*/ 368 h 454"/>
                <a:gd name="T66" fmla="*/ 176 w 453"/>
                <a:gd name="T67" fmla="*/ 389 h 454"/>
                <a:gd name="T68" fmla="*/ 226 w 453"/>
                <a:gd name="T69" fmla="*/ 397 h 454"/>
                <a:gd name="T70" fmla="*/ 261 w 453"/>
                <a:gd name="T71" fmla="*/ 394 h 454"/>
                <a:gd name="T72" fmla="*/ 308 w 453"/>
                <a:gd name="T73" fmla="*/ 377 h 454"/>
                <a:gd name="T74" fmla="*/ 346 w 453"/>
                <a:gd name="T75" fmla="*/ 348 h 454"/>
                <a:gd name="T76" fmla="*/ 376 w 453"/>
                <a:gd name="T77" fmla="*/ 308 h 454"/>
                <a:gd name="T78" fmla="*/ 393 w 453"/>
                <a:gd name="T79" fmla="*/ 262 h 454"/>
                <a:gd name="T80" fmla="*/ 397 w 453"/>
                <a:gd name="T81" fmla="*/ 227 h 454"/>
                <a:gd name="T82" fmla="*/ 389 w 453"/>
                <a:gd name="T83" fmla="*/ 177 h 454"/>
                <a:gd name="T84" fmla="*/ 368 w 453"/>
                <a:gd name="T85" fmla="*/ 132 h 454"/>
                <a:gd name="T86" fmla="*/ 334 w 453"/>
                <a:gd name="T87" fmla="*/ 96 h 454"/>
                <a:gd name="T88" fmla="*/ 293 w 453"/>
                <a:gd name="T89" fmla="*/ 70 h 454"/>
                <a:gd name="T90" fmla="*/ 244 w 453"/>
                <a:gd name="T91" fmla="*/ 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4">
                  <a:moveTo>
                    <a:pt x="226" y="454"/>
                  </a:moveTo>
                  <a:lnTo>
                    <a:pt x="226" y="454"/>
                  </a:lnTo>
                  <a:lnTo>
                    <a:pt x="203" y="453"/>
                  </a:lnTo>
                  <a:lnTo>
                    <a:pt x="181" y="450"/>
                  </a:lnTo>
                  <a:lnTo>
                    <a:pt x="160" y="444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1" y="371"/>
                  </a:lnTo>
                  <a:lnTo>
                    <a:pt x="38" y="354"/>
                  </a:lnTo>
                  <a:lnTo>
                    <a:pt x="27" y="335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5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60"/>
                  </a:lnTo>
                  <a:lnTo>
                    <a:pt x="18" y="139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7" y="67"/>
                  </a:lnTo>
                  <a:lnTo>
                    <a:pt x="83" y="52"/>
                  </a:lnTo>
                  <a:lnTo>
                    <a:pt x="100" y="40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40"/>
                  </a:lnTo>
                  <a:lnTo>
                    <a:pt x="371" y="52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9"/>
                  </a:lnTo>
                  <a:lnTo>
                    <a:pt x="443" y="160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51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5"/>
                  </a:lnTo>
                  <a:lnTo>
                    <a:pt x="415" y="354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1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4"/>
                  </a:lnTo>
                  <a:lnTo>
                    <a:pt x="273" y="450"/>
                  </a:lnTo>
                  <a:lnTo>
                    <a:pt x="249" y="453"/>
                  </a:lnTo>
                  <a:lnTo>
                    <a:pt x="226" y="454"/>
                  </a:lnTo>
                  <a:lnTo>
                    <a:pt x="226" y="454"/>
                  </a:lnTo>
                  <a:close/>
                  <a:moveTo>
                    <a:pt x="226" y="57"/>
                  </a:moveTo>
                  <a:lnTo>
                    <a:pt x="226" y="57"/>
                  </a:lnTo>
                  <a:lnTo>
                    <a:pt x="209" y="58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1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2"/>
                  </a:lnTo>
                  <a:lnTo>
                    <a:pt x="77" y="146"/>
                  </a:lnTo>
                  <a:lnTo>
                    <a:pt x="70" y="161"/>
                  </a:lnTo>
                  <a:lnTo>
                    <a:pt x="65" y="177"/>
                  </a:lnTo>
                  <a:lnTo>
                    <a:pt x="60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5"/>
                  </a:lnTo>
                  <a:lnTo>
                    <a:pt x="60" y="262"/>
                  </a:lnTo>
                  <a:lnTo>
                    <a:pt x="65" y="278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8"/>
                  </a:lnTo>
                  <a:lnTo>
                    <a:pt x="118" y="358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1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1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8"/>
                  </a:lnTo>
                  <a:lnTo>
                    <a:pt x="346" y="348"/>
                  </a:lnTo>
                  <a:lnTo>
                    <a:pt x="358" y="335"/>
                  </a:lnTo>
                  <a:lnTo>
                    <a:pt x="368" y="322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2"/>
                  </a:lnTo>
                  <a:lnTo>
                    <a:pt x="396" y="245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1"/>
                  </a:lnTo>
                  <a:lnTo>
                    <a:pt x="376" y="146"/>
                  </a:lnTo>
                  <a:lnTo>
                    <a:pt x="368" y="132"/>
                  </a:lnTo>
                  <a:lnTo>
                    <a:pt x="358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1" y="61"/>
                  </a:lnTo>
                  <a:lnTo>
                    <a:pt x="244" y="58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7">
              <a:extLst>
                <a:ext uri="{FF2B5EF4-FFF2-40B4-BE49-F238E27FC236}">
                  <a16:creationId xmlns:a16="http://schemas.microsoft.com/office/drawing/2014/main" xmlns="" id="{3DD37673-D218-4413-9F30-E08E8396E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3050" y="3743326"/>
              <a:ext cx="179388" cy="225425"/>
            </a:xfrm>
            <a:custGeom>
              <a:avLst/>
              <a:gdLst>
                <a:gd name="T0" fmla="*/ 226 w 680"/>
                <a:gd name="T1" fmla="*/ 851 h 851"/>
                <a:gd name="T2" fmla="*/ 221 w 680"/>
                <a:gd name="T3" fmla="*/ 851 h 851"/>
                <a:gd name="T4" fmla="*/ 210 w 680"/>
                <a:gd name="T5" fmla="*/ 845 h 851"/>
                <a:gd name="T6" fmla="*/ 203 w 680"/>
                <a:gd name="T7" fmla="*/ 838 h 851"/>
                <a:gd name="T8" fmla="*/ 199 w 680"/>
                <a:gd name="T9" fmla="*/ 828 h 851"/>
                <a:gd name="T10" fmla="*/ 198 w 680"/>
                <a:gd name="T11" fmla="*/ 470 h 851"/>
                <a:gd name="T12" fmla="*/ 175 w 680"/>
                <a:gd name="T13" fmla="*/ 454 h 851"/>
                <a:gd name="T14" fmla="*/ 133 w 680"/>
                <a:gd name="T15" fmla="*/ 416 h 851"/>
                <a:gd name="T16" fmla="*/ 96 w 680"/>
                <a:gd name="T17" fmla="*/ 373 h 851"/>
                <a:gd name="T18" fmla="*/ 64 w 680"/>
                <a:gd name="T19" fmla="*/ 322 h 851"/>
                <a:gd name="T20" fmla="*/ 39 w 680"/>
                <a:gd name="T21" fmla="*/ 266 h 851"/>
                <a:gd name="T22" fmla="*/ 20 w 680"/>
                <a:gd name="T23" fmla="*/ 204 h 851"/>
                <a:gd name="T24" fmla="*/ 7 w 680"/>
                <a:gd name="T25" fmla="*/ 138 h 851"/>
                <a:gd name="T26" fmla="*/ 0 w 680"/>
                <a:gd name="T27" fmla="*/ 66 h 851"/>
                <a:gd name="T28" fmla="*/ 0 w 680"/>
                <a:gd name="T29" fmla="*/ 28 h 851"/>
                <a:gd name="T30" fmla="*/ 2 w 680"/>
                <a:gd name="T31" fmla="*/ 17 h 851"/>
                <a:gd name="T32" fmla="*/ 8 w 680"/>
                <a:gd name="T33" fmla="*/ 8 h 851"/>
                <a:gd name="T34" fmla="*/ 17 w 680"/>
                <a:gd name="T35" fmla="*/ 2 h 851"/>
                <a:gd name="T36" fmla="*/ 28 w 680"/>
                <a:gd name="T37" fmla="*/ 0 h 851"/>
                <a:gd name="T38" fmla="*/ 651 w 680"/>
                <a:gd name="T39" fmla="*/ 0 h 851"/>
                <a:gd name="T40" fmla="*/ 662 w 680"/>
                <a:gd name="T41" fmla="*/ 2 h 851"/>
                <a:gd name="T42" fmla="*/ 671 w 680"/>
                <a:gd name="T43" fmla="*/ 8 h 851"/>
                <a:gd name="T44" fmla="*/ 678 w 680"/>
                <a:gd name="T45" fmla="*/ 17 h 851"/>
                <a:gd name="T46" fmla="*/ 680 w 680"/>
                <a:gd name="T47" fmla="*/ 28 h 851"/>
                <a:gd name="T48" fmla="*/ 679 w 680"/>
                <a:gd name="T49" fmla="*/ 66 h 851"/>
                <a:gd name="T50" fmla="*/ 672 w 680"/>
                <a:gd name="T51" fmla="*/ 138 h 851"/>
                <a:gd name="T52" fmla="*/ 659 w 680"/>
                <a:gd name="T53" fmla="*/ 204 h 851"/>
                <a:gd name="T54" fmla="*/ 640 w 680"/>
                <a:gd name="T55" fmla="*/ 266 h 851"/>
                <a:gd name="T56" fmla="*/ 615 w 680"/>
                <a:gd name="T57" fmla="*/ 322 h 851"/>
                <a:gd name="T58" fmla="*/ 584 w 680"/>
                <a:gd name="T59" fmla="*/ 373 h 851"/>
                <a:gd name="T60" fmla="*/ 546 w 680"/>
                <a:gd name="T61" fmla="*/ 416 h 851"/>
                <a:gd name="T62" fmla="*/ 505 w 680"/>
                <a:gd name="T63" fmla="*/ 454 h 851"/>
                <a:gd name="T64" fmla="*/ 482 w 680"/>
                <a:gd name="T65" fmla="*/ 822 h 851"/>
                <a:gd name="T66" fmla="*/ 481 w 680"/>
                <a:gd name="T67" fmla="*/ 828 h 851"/>
                <a:gd name="T68" fmla="*/ 477 w 680"/>
                <a:gd name="T69" fmla="*/ 838 h 851"/>
                <a:gd name="T70" fmla="*/ 468 w 680"/>
                <a:gd name="T71" fmla="*/ 845 h 851"/>
                <a:gd name="T72" fmla="*/ 458 w 680"/>
                <a:gd name="T73" fmla="*/ 851 h 851"/>
                <a:gd name="T74" fmla="*/ 453 w 680"/>
                <a:gd name="T75" fmla="*/ 851 h 851"/>
                <a:gd name="T76" fmla="*/ 425 w 680"/>
                <a:gd name="T77" fmla="*/ 794 h 851"/>
                <a:gd name="T78" fmla="*/ 425 w 680"/>
                <a:gd name="T79" fmla="*/ 454 h 851"/>
                <a:gd name="T80" fmla="*/ 428 w 680"/>
                <a:gd name="T81" fmla="*/ 440 h 851"/>
                <a:gd name="T82" fmla="*/ 439 w 680"/>
                <a:gd name="T83" fmla="*/ 429 h 851"/>
                <a:gd name="T84" fmla="*/ 459 w 680"/>
                <a:gd name="T85" fmla="*/ 416 h 851"/>
                <a:gd name="T86" fmla="*/ 497 w 680"/>
                <a:gd name="T87" fmla="*/ 386 h 851"/>
                <a:gd name="T88" fmla="*/ 529 w 680"/>
                <a:gd name="T89" fmla="*/ 350 h 851"/>
                <a:gd name="T90" fmla="*/ 557 w 680"/>
                <a:gd name="T91" fmla="*/ 308 h 851"/>
                <a:gd name="T92" fmla="*/ 581 w 680"/>
                <a:gd name="T93" fmla="*/ 261 h 851"/>
                <a:gd name="T94" fmla="*/ 600 w 680"/>
                <a:gd name="T95" fmla="*/ 208 h 851"/>
                <a:gd name="T96" fmla="*/ 613 w 680"/>
                <a:gd name="T97" fmla="*/ 151 h 851"/>
                <a:gd name="T98" fmla="*/ 621 w 680"/>
                <a:gd name="T99" fmla="*/ 89 h 851"/>
                <a:gd name="T100" fmla="*/ 56 w 680"/>
                <a:gd name="T101" fmla="*/ 57 h 851"/>
                <a:gd name="T102" fmla="*/ 58 w 680"/>
                <a:gd name="T103" fmla="*/ 89 h 851"/>
                <a:gd name="T104" fmla="*/ 67 w 680"/>
                <a:gd name="T105" fmla="*/ 151 h 851"/>
                <a:gd name="T106" fmla="*/ 80 w 680"/>
                <a:gd name="T107" fmla="*/ 208 h 851"/>
                <a:gd name="T108" fmla="*/ 98 w 680"/>
                <a:gd name="T109" fmla="*/ 261 h 851"/>
                <a:gd name="T110" fmla="*/ 122 w 680"/>
                <a:gd name="T111" fmla="*/ 308 h 851"/>
                <a:gd name="T112" fmla="*/ 149 w 680"/>
                <a:gd name="T113" fmla="*/ 350 h 851"/>
                <a:gd name="T114" fmla="*/ 183 w 680"/>
                <a:gd name="T115" fmla="*/ 386 h 851"/>
                <a:gd name="T116" fmla="*/ 220 w 680"/>
                <a:gd name="T117" fmla="*/ 416 h 851"/>
                <a:gd name="T118" fmla="*/ 240 w 680"/>
                <a:gd name="T119" fmla="*/ 429 h 851"/>
                <a:gd name="T120" fmla="*/ 250 w 680"/>
                <a:gd name="T121" fmla="*/ 440 h 851"/>
                <a:gd name="T122" fmla="*/ 254 w 680"/>
                <a:gd name="T123" fmla="*/ 454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851">
                  <a:moveTo>
                    <a:pt x="453" y="851"/>
                  </a:moveTo>
                  <a:lnTo>
                    <a:pt x="226" y="851"/>
                  </a:lnTo>
                  <a:lnTo>
                    <a:pt x="226" y="851"/>
                  </a:lnTo>
                  <a:lnTo>
                    <a:pt x="221" y="851"/>
                  </a:lnTo>
                  <a:lnTo>
                    <a:pt x="215" y="849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5" y="454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80" y="349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6"/>
                  </a:lnTo>
                  <a:lnTo>
                    <a:pt x="20" y="204"/>
                  </a:lnTo>
                  <a:lnTo>
                    <a:pt x="13" y="172"/>
                  </a:lnTo>
                  <a:lnTo>
                    <a:pt x="7" y="138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5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0" y="28"/>
                  </a:lnTo>
                  <a:lnTo>
                    <a:pt x="680" y="28"/>
                  </a:lnTo>
                  <a:lnTo>
                    <a:pt x="679" y="66"/>
                  </a:lnTo>
                  <a:lnTo>
                    <a:pt x="677" y="102"/>
                  </a:lnTo>
                  <a:lnTo>
                    <a:pt x="672" y="138"/>
                  </a:lnTo>
                  <a:lnTo>
                    <a:pt x="666" y="172"/>
                  </a:lnTo>
                  <a:lnTo>
                    <a:pt x="659" y="204"/>
                  </a:lnTo>
                  <a:lnTo>
                    <a:pt x="650" y="236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9"/>
                  </a:lnTo>
                  <a:lnTo>
                    <a:pt x="584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4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1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68" y="845"/>
                  </a:lnTo>
                  <a:lnTo>
                    <a:pt x="464" y="849"/>
                  </a:lnTo>
                  <a:lnTo>
                    <a:pt x="458" y="851"/>
                  </a:lnTo>
                  <a:lnTo>
                    <a:pt x="453" y="851"/>
                  </a:lnTo>
                  <a:lnTo>
                    <a:pt x="453" y="851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6" y="447"/>
                  </a:lnTo>
                  <a:lnTo>
                    <a:pt x="428" y="440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50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1" y="261"/>
                  </a:lnTo>
                  <a:lnTo>
                    <a:pt x="591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1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7" y="151"/>
                  </a:lnTo>
                  <a:lnTo>
                    <a:pt x="73" y="180"/>
                  </a:lnTo>
                  <a:lnTo>
                    <a:pt x="80" y="208"/>
                  </a:lnTo>
                  <a:lnTo>
                    <a:pt x="89" y="234"/>
                  </a:lnTo>
                  <a:lnTo>
                    <a:pt x="98" y="261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50"/>
                  </a:lnTo>
                  <a:lnTo>
                    <a:pt x="165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40"/>
                  </a:lnTo>
                  <a:lnTo>
                    <a:pt x="253" y="447"/>
                  </a:lnTo>
                  <a:lnTo>
                    <a:pt x="254" y="454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8">
              <a:extLst>
                <a:ext uri="{FF2B5EF4-FFF2-40B4-BE49-F238E27FC236}">
                  <a16:creationId xmlns:a16="http://schemas.microsoft.com/office/drawing/2014/main" xmlns="" id="{B2D2178A-D7A0-42B5-9F53-552139BBA7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9725" y="3743326"/>
              <a:ext cx="46038" cy="120650"/>
            </a:xfrm>
            <a:custGeom>
              <a:avLst/>
              <a:gdLst>
                <a:gd name="T0" fmla="*/ 85 w 170"/>
                <a:gd name="T1" fmla="*/ 454 h 454"/>
                <a:gd name="T2" fmla="*/ 85 w 170"/>
                <a:gd name="T3" fmla="*/ 454 h 454"/>
                <a:gd name="T4" fmla="*/ 80 w 170"/>
                <a:gd name="T5" fmla="*/ 454 h 454"/>
                <a:gd name="T6" fmla="*/ 75 w 170"/>
                <a:gd name="T7" fmla="*/ 452 h 454"/>
                <a:gd name="T8" fmla="*/ 70 w 170"/>
                <a:gd name="T9" fmla="*/ 450 h 454"/>
                <a:gd name="T10" fmla="*/ 66 w 170"/>
                <a:gd name="T11" fmla="*/ 446 h 454"/>
                <a:gd name="T12" fmla="*/ 8 w 170"/>
                <a:gd name="T13" fmla="*/ 389 h 454"/>
                <a:gd name="T14" fmla="*/ 8 w 170"/>
                <a:gd name="T15" fmla="*/ 389 h 454"/>
                <a:gd name="T16" fmla="*/ 5 w 170"/>
                <a:gd name="T17" fmla="*/ 384 h 454"/>
                <a:gd name="T18" fmla="*/ 2 w 170"/>
                <a:gd name="T19" fmla="*/ 379 h 454"/>
                <a:gd name="T20" fmla="*/ 0 w 170"/>
                <a:gd name="T21" fmla="*/ 373 h 454"/>
                <a:gd name="T22" fmla="*/ 0 w 170"/>
                <a:gd name="T23" fmla="*/ 367 h 454"/>
                <a:gd name="T24" fmla="*/ 29 w 170"/>
                <a:gd name="T25" fmla="*/ 26 h 454"/>
                <a:gd name="T26" fmla="*/ 29 w 170"/>
                <a:gd name="T27" fmla="*/ 26 h 454"/>
                <a:gd name="T28" fmla="*/ 30 w 170"/>
                <a:gd name="T29" fmla="*/ 21 h 454"/>
                <a:gd name="T30" fmla="*/ 32 w 170"/>
                <a:gd name="T31" fmla="*/ 16 h 454"/>
                <a:gd name="T32" fmla="*/ 35 w 170"/>
                <a:gd name="T33" fmla="*/ 11 h 454"/>
                <a:gd name="T34" fmla="*/ 38 w 170"/>
                <a:gd name="T35" fmla="*/ 8 h 454"/>
                <a:gd name="T36" fmla="*/ 42 w 170"/>
                <a:gd name="T37" fmla="*/ 5 h 454"/>
                <a:gd name="T38" fmla="*/ 47 w 170"/>
                <a:gd name="T39" fmla="*/ 2 h 454"/>
                <a:gd name="T40" fmla="*/ 52 w 170"/>
                <a:gd name="T41" fmla="*/ 1 h 454"/>
                <a:gd name="T42" fmla="*/ 57 w 170"/>
                <a:gd name="T43" fmla="*/ 0 h 454"/>
                <a:gd name="T44" fmla="*/ 113 w 170"/>
                <a:gd name="T45" fmla="*/ 0 h 454"/>
                <a:gd name="T46" fmla="*/ 113 w 170"/>
                <a:gd name="T47" fmla="*/ 0 h 454"/>
                <a:gd name="T48" fmla="*/ 120 w 170"/>
                <a:gd name="T49" fmla="*/ 1 h 454"/>
                <a:gd name="T50" fmla="*/ 125 w 170"/>
                <a:gd name="T51" fmla="*/ 2 h 454"/>
                <a:gd name="T52" fmla="*/ 129 w 170"/>
                <a:gd name="T53" fmla="*/ 5 h 454"/>
                <a:gd name="T54" fmla="*/ 133 w 170"/>
                <a:gd name="T55" fmla="*/ 8 h 454"/>
                <a:gd name="T56" fmla="*/ 137 w 170"/>
                <a:gd name="T57" fmla="*/ 11 h 454"/>
                <a:gd name="T58" fmla="*/ 140 w 170"/>
                <a:gd name="T59" fmla="*/ 16 h 454"/>
                <a:gd name="T60" fmla="*/ 141 w 170"/>
                <a:gd name="T61" fmla="*/ 21 h 454"/>
                <a:gd name="T62" fmla="*/ 142 w 170"/>
                <a:gd name="T63" fmla="*/ 26 h 454"/>
                <a:gd name="T64" fmla="*/ 170 w 170"/>
                <a:gd name="T65" fmla="*/ 367 h 454"/>
                <a:gd name="T66" fmla="*/ 170 w 170"/>
                <a:gd name="T67" fmla="*/ 367 h 454"/>
                <a:gd name="T68" fmla="*/ 170 w 170"/>
                <a:gd name="T69" fmla="*/ 373 h 454"/>
                <a:gd name="T70" fmla="*/ 169 w 170"/>
                <a:gd name="T71" fmla="*/ 379 h 454"/>
                <a:gd name="T72" fmla="*/ 166 w 170"/>
                <a:gd name="T73" fmla="*/ 384 h 454"/>
                <a:gd name="T74" fmla="*/ 162 w 170"/>
                <a:gd name="T75" fmla="*/ 389 h 454"/>
                <a:gd name="T76" fmla="*/ 105 w 170"/>
                <a:gd name="T77" fmla="*/ 446 h 454"/>
                <a:gd name="T78" fmla="*/ 105 w 170"/>
                <a:gd name="T79" fmla="*/ 446 h 454"/>
                <a:gd name="T80" fmla="*/ 101 w 170"/>
                <a:gd name="T81" fmla="*/ 450 h 454"/>
                <a:gd name="T82" fmla="*/ 96 w 170"/>
                <a:gd name="T83" fmla="*/ 452 h 454"/>
                <a:gd name="T84" fmla="*/ 91 w 170"/>
                <a:gd name="T85" fmla="*/ 454 h 454"/>
                <a:gd name="T86" fmla="*/ 85 w 170"/>
                <a:gd name="T87" fmla="*/ 454 h 454"/>
                <a:gd name="T88" fmla="*/ 85 w 170"/>
                <a:gd name="T89" fmla="*/ 454 h 454"/>
                <a:gd name="T90" fmla="*/ 58 w 170"/>
                <a:gd name="T91" fmla="*/ 358 h 454"/>
                <a:gd name="T92" fmla="*/ 85 w 170"/>
                <a:gd name="T93" fmla="*/ 385 h 454"/>
                <a:gd name="T94" fmla="*/ 112 w 170"/>
                <a:gd name="T95" fmla="*/ 358 h 454"/>
                <a:gd name="T96" fmla="*/ 88 w 170"/>
                <a:gd name="T97" fmla="*/ 57 h 454"/>
                <a:gd name="T98" fmla="*/ 83 w 170"/>
                <a:gd name="T99" fmla="*/ 57 h 454"/>
                <a:gd name="T100" fmla="*/ 58 w 170"/>
                <a:gd name="T101" fmla="*/ 3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4">
                  <a:moveTo>
                    <a:pt x="85" y="454"/>
                  </a:moveTo>
                  <a:lnTo>
                    <a:pt x="85" y="454"/>
                  </a:lnTo>
                  <a:lnTo>
                    <a:pt x="80" y="454"/>
                  </a:lnTo>
                  <a:lnTo>
                    <a:pt x="75" y="452"/>
                  </a:lnTo>
                  <a:lnTo>
                    <a:pt x="70" y="450"/>
                  </a:lnTo>
                  <a:lnTo>
                    <a:pt x="66" y="446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1"/>
                  </a:lnTo>
                  <a:lnTo>
                    <a:pt x="32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5" y="2"/>
                  </a:lnTo>
                  <a:lnTo>
                    <a:pt x="129" y="5"/>
                  </a:lnTo>
                  <a:lnTo>
                    <a:pt x="133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6"/>
                  </a:lnTo>
                  <a:lnTo>
                    <a:pt x="105" y="446"/>
                  </a:lnTo>
                  <a:lnTo>
                    <a:pt x="101" y="450"/>
                  </a:lnTo>
                  <a:lnTo>
                    <a:pt x="96" y="452"/>
                  </a:lnTo>
                  <a:lnTo>
                    <a:pt x="91" y="454"/>
                  </a:lnTo>
                  <a:lnTo>
                    <a:pt x="85" y="454"/>
                  </a:lnTo>
                  <a:lnTo>
                    <a:pt x="85" y="454"/>
                  </a:lnTo>
                  <a:close/>
                  <a:moveTo>
                    <a:pt x="58" y="358"/>
                  </a:moveTo>
                  <a:lnTo>
                    <a:pt x="85" y="385"/>
                  </a:lnTo>
                  <a:lnTo>
                    <a:pt x="112" y="358"/>
                  </a:lnTo>
                  <a:lnTo>
                    <a:pt x="88" y="57"/>
                  </a:lnTo>
                  <a:lnTo>
                    <a:pt x="83" y="57"/>
                  </a:lnTo>
                  <a:lnTo>
                    <a:pt x="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9">
              <a:extLst>
                <a:ext uri="{FF2B5EF4-FFF2-40B4-BE49-F238E27FC236}">
                  <a16:creationId xmlns:a16="http://schemas.microsoft.com/office/drawing/2014/main" xmlns="" id="{4AC60FA8-0CC9-45CD-A6CB-A4C829F0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44 w 272"/>
                <a:gd name="T1" fmla="*/ 273 h 273"/>
                <a:gd name="T2" fmla="*/ 244 w 272"/>
                <a:gd name="T3" fmla="*/ 273 h 273"/>
                <a:gd name="T4" fmla="*/ 238 w 272"/>
                <a:gd name="T5" fmla="*/ 273 h 273"/>
                <a:gd name="T6" fmla="*/ 233 w 272"/>
                <a:gd name="T7" fmla="*/ 271 h 273"/>
                <a:gd name="T8" fmla="*/ 228 w 272"/>
                <a:gd name="T9" fmla="*/ 269 h 273"/>
                <a:gd name="T10" fmla="*/ 224 w 272"/>
                <a:gd name="T11" fmla="*/ 265 h 273"/>
                <a:gd name="T12" fmla="*/ 8 w 272"/>
                <a:gd name="T13" fmla="*/ 49 h 273"/>
                <a:gd name="T14" fmla="*/ 8 w 272"/>
                <a:gd name="T15" fmla="*/ 49 h 273"/>
                <a:gd name="T16" fmla="*/ 4 w 272"/>
                <a:gd name="T17" fmla="*/ 45 h 273"/>
                <a:gd name="T18" fmla="*/ 2 w 272"/>
                <a:gd name="T19" fmla="*/ 40 h 273"/>
                <a:gd name="T20" fmla="*/ 0 w 272"/>
                <a:gd name="T21" fmla="*/ 35 h 273"/>
                <a:gd name="T22" fmla="*/ 0 w 272"/>
                <a:gd name="T23" fmla="*/ 29 h 273"/>
                <a:gd name="T24" fmla="*/ 0 w 272"/>
                <a:gd name="T25" fmla="*/ 23 h 273"/>
                <a:gd name="T26" fmla="*/ 2 w 272"/>
                <a:gd name="T27" fmla="*/ 18 h 273"/>
                <a:gd name="T28" fmla="*/ 4 w 272"/>
                <a:gd name="T29" fmla="*/ 13 h 273"/>
                <a:gd name="T30" fmla="*/ 8 w 272"/>
                <a:gd name="T31" fmla="*/ 9 h 273"/>
                <a:gd name="T32" fmla="*/ 8 w 272"/>
                <a:gd name="T33" fmla="*/ 9 h 273"/>
                <a:gd name="T34" fmla="*/ 12 w 272"/>
                <a:gd name="T35" fmla="*/ 5 h 273"/>
                <a:gd name="T36" fmla="*/ 17 w 272"/>
                <a:gd name="T37" fmla="*/ 2 h 273"/>
                <a:gd name="T38" fmla="*/ 23 w 272"/>
                <a:gd name="T39" fmla="*/ 1 h 273"/>
                <a:gd name="T40" fmla="*/ 28 w 272"/>
                <a:gd name="T41" fmla="*/ 0 h 273"/>
                <a:gd name="T42" fmla="*/ 33 w 272"/>
                <a:gd name="T43" fmla="*/ 1 h 273"/>
                <a:gd name="T44" fmla="*/ 38 w 272"/>
                <a:gd name="T45" fmla="*/ 2 h 273"/>
                <a:gd name="T46" fmla="*/ 43 w 272"/>
                <a:gd name="T47" fmla="*/ 5 h 273"/>
                <a:gd name="T48" fmla="*/ 48 w 272"/>
                <a:gd name="T49" fmla="*/ 9 h 273"/>
                <a:gd name="T50" fmla="*/ 264 w 272"/>
                <a:gd name="T51" fmla="*/ 225 h 273"/>
                <a:gd name="T52" fmla="*/ 264 w 272"/>
                <a:gd name="T53" fmla="*/ 225 h 273"/>
                <a:gd name="T54" fmla="*/ 267 w 272"/>
                <a:gd name="T55" fmla="*/ 229 h 273"/>
                <a:gd name="T56" fmla="*/ 270 w 272"/>
                <a:gd name="T57" fmla="*/ 235 h 273"/>
                <a:gd name="T58" fmla="*/ 271 w 272"/>
                <a:gd name="T59" fmla="*/ 240 h 273"/>
                <a:gd name="T60" fmla="*/ 272 w 272"/>
                <a:gd name="T61" fmla="*/ 245 h 273"/>
                <a:gd name="T62" fmla="*/ 271 w 272"/>
                <a:gd name="T63" fmla="*/ 251 h 273"/>
                <a:gd name="T64" fmla="*/ 270 w 272"/>
                <a:gd name="T65" fmla="*/ 256 h 273"/>
                <a:gd name="T66" fmla="*/ 267 w 272"/>
                <a:gd name="T67" fmla="*/ 261 h 273"/>
                <a:gd name="T68" fmla="*/ 264 w 272"/>
                <a:gd name="T69" fmla="*/ 265 h 273"/>
                <a:gd name="T70" fmla="*/ 264 w 272"/>
                <a:gd name="T71" fmla="*/ 265 h 273"/>
                <a:gd name="T72" fmla="*/ 259 w 272"/>
                <a:gd name="T73" fmla="*/ 269 h 273"/>
                <a:gd name="T74" fmla="*/ 254 w 272"/>
                <a:gd name="T75" fmla="*/ 271 h 273"/>
                <a:gd name="T76" fmla="*/ 249 w 272"/>
                <a:gd name="T77" fmla="*/ 273 h 273"/>
                <a:gd name="T78" fmla="*/ 244 w 272"/>
                <a:gd name="T79" fmla="*/ 273 h 273"/>
                <a:gd name="T80" fmla="*/ 244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44" y="273"/>
                  </a:moveTo>
                  <a:lnTo>
                    <a:pt x="244" y="273"/>
                  </a:lnTo>
                  <a:lnTo>
                    <a:pt x="238" y="273"/>
                  </a:lnTo>
                  <a:lnTo>
                    <a:pt x="233" y="271"/>
                  </a:lnTo>
                  <a:lnTo>
                    <a:pt x="228" y="269"/>
                  </a:lnTo>
                  <a:lnTo>
                    <a:pt x="224" y="265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264" y="225"/>
                  </a:lnTo>
                  <a:lnTo>
                    <a:pt x="264" y="225"/>
                  </a:lnTo>
                  <a:lnTo>
                    <a:pt x="267" y="229"/>
                  </a:lnTo>
                  <a:lnTo>
                    <a:pt x="270" y="235"/>
                  </a:lnTo>
                  <a:lnTo>
                    <a:pt x="271" y="240"/>
                  </a:lnTo>
                  <a:lnTo>
                    <a:pt x="272" y="245"/>
                  </a:lnTo>
                  <a:lnTo>
                    <a:pt x="271" y="251"/>
                  </a:lnTo>
                  <a:lnTo>
                    <a:pt x="270" y="256"/>
                  </a:lnTo>
                  <a:lnTo>
                    <a:pt x="267" y="261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59" y="269"/>
                  </a:lnTo>
                  <a:lnTo>
                    <a:pt x="254" y="271"/>
                  </a:lnTo>
                  <a:lnTo>
                    <a:pt x="249" y="273"/>
                  </a:lnTo>
                  <a:lnTo>
                    <a:pt x="244" y="273"/>
                  </a:lnTo>
                  <a:lnTo>
                    <a:pt x="244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30">
              <a:extLst>
                <a:ext uri="{FF2B5EF4-FFF2-40B4-BE49-F238E27FC236}">
                  <a16:creationId xmlns:a16="http://schemas.microsoft.com/office/drawing/2014/main" xmlns="" id="{BA42BC74-89C9-42E2-A2CB-DBFA5EDE7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8 w 272"/>
                <a:gd name="T1" fmla="*/ 273 h 273"/>
                <a:gd name="T2" fmla="*/ 28 w 272"/>
                <a:gd name="T3" fmla="*/ 273 h 273"/>
                <a:gd name="T4" fmla="*/ 23 w 272"/>
                <a:gd name="T5" fmla="*/ 273 h 273"/>
                <a:gd name="T6" fmla="*/ 17 w 272"/>
                <a:gd name="T7" fmla="*/ 271 h 273"/>
                <a:gd name="T8" fmla="*/ 12 w 272"/>
                <a:gd name="T9" fmla="*/ 269 h 273"/>
                <a:gd name="T10" fmla="*/ 8 w 272"/>
                <a:gd name="T11" fmla="*/ 265 h 273"/>
                <a:gd name="T12" fmla="*/ 8 w 272"/>
                <a:gd name="T13" fmla="*/ 265 h 273"/>
                <a:gd name="T14" fmla="*/ 4 w 272"/>
                <a:gd name="T15" fmla="*/ 261 h 273"/>
                <a:gd name="T16" fmla="*/ 2 w 272"/>
                <a:gd name="T17" fmla="*/ 256 h 273"/>
                <a:gd name="T18" fmla="*/ 0 w 272"/>
                <a:gd name="T19" fmla="*/ 251 h 273"/>
                <a:gd name="T20" fmla="*/ 0 w 272"/>
                <a:gd name="T21" fmla="*/ 245 h 273"/>
                <a:gd name="T22" fmla="*/ 0 w 272"/>
                <a:gd name="T23" fmla="*/ 240 h 273"/>
                <a:gd name="T24" fmla="*/ 2 w 272"/>
                <a:gd name="T25" fmla="*/ 235 h 273"/>
                <a:gd name="T26" fmla="*/ 4 w 272"/>
                <a:gd name="T27" fmla="*/ 229 h 273"/>
                <a:gd name="T28" fmla="*/ 8 w 272"/>
                <a:gd name="T29" fmla="*/ 225 h 273"/>
                <a:gd name="T30" fmla="*/ 224 w 272"/>
                <a:gd name="T31" fmla="*/ 9 h 273"/>
                <a:gd name="T32" fmla="*/ 224 w 272"/>
                <a:gd name="T33" fmla="*/ 9 h 273"/>
                <a:gd name="T34" fmla="*/ 228 w 272"/>
                <a:gd name="T35" fmla="*/ 5 h 273"/>
                <a:gd name="T36" fmla="*/ 233 w 272"/>
                <a:gd name="T37" fmla="*/ 2 h 273"/>
                <a:gd name="T38" fmla="*/ 238 w 272"/>
                <a:gd name="T39" fmla="*/ 1 h 273"/>
                <a:gd name="T40" fmla="*/ 244 w 272"/>
                <a:gd name="T41" fmla="*/ 0 h 273"/>
                <a:gd name="T42" fmla="*/ 249 w 272"/>
                <a:gd name="T43" fmla="*/ 1 h 273"/>
                <a:gd name="T44" fmla="*/ 254 w 272"/>
                <a:gd name="T45" fmla="*/ 2 h 273"/>
                <a:gd name="T46" fmla="*/ 259 w 272"/>
                <a:gd name="T47" fmla="*/ 5 h 273"/>
                <a:gd name="T48" fmla="*/ 264 w 272"/>
                <a:gd name="T49" fmla="*/ 9 h 273"/>
                <a:gd name="T50" fmla="*/ 264 w 272"/>
                <a:gd name="T51" fmla="*/ 9 h 273"/>
                <a:gd name="T52" fmla="*/ 267 w 272"/>
                <a:gd name="T53" fmla="*/ 13 h 273"/>
                <a:gd name="T54" fmla="*/ 270 w 272"/>
                <a:gd name="T55" fmla="*/ 18 h 273"/>
                <a:gd name="T56" fmla="*/ 271 w 272"/>
                <a:gd name="T57" fmla="*/ 23 h 273"/>
                <a:gd name="T58" fmla="*/ 272 w 272"/>
                <a:gd name="T59" fmla="*/ 29 h 273"/>
                <a:gd name="T60" fmla="*/ 271 w 272"/>
                <a:gd name="T61" fmla="*/ 35 h 273"/>
                <a:gd name="T62" fmla="*/ 270 w 272"/>
                <a:gd name="T63" fmla="*/ 40 h 273"/>
                <a:gd name="T64" fmla="*/ 267 w 272"/>
                <a:gd name="T65" fmla="*/ 45 h 273"/>
                <a:gd name="T66" fmla="*/ 264 w 272"/>
                <a:gd name="T67" fmla="*/ 49 h 273"/>
                <a:gd name="T68" fmla="*/ 48 w 272"/>
                <a:gd name="T69" fmla="*/ 265 h 273"/>
                <a:gd name="T70" fmla="*/ 48 w 272"/>
                <a:gd name="T71" fmla="*/ 265 h 273"/>
                <a:gd name="T72" fmla="*/ 43 w 272"/>
                <a:gd name="T73" fmla="*/ 269 h 273"/>
                <a:gd name="T74" fmla="*/ 38 w 272"/>
                <a:gd name="T75" fmla="*/ 271 h 273"/>
                <a:gd name="T76" fmla="*/ 33 w 272"/>
                <a:gd name="T77" fmla="*/ 273 h 273"/>
                <a:gd name="T78" fmla="*/ 28 w 272"/>
                <a:gd name="T79" fmla="*/ 273 h 273"/>
                <a:gd name="T80" fmla="*/ 28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8" y="273"/>
                  </a:moveTo>
                  <a:lnTo>
                    <a:pt x="28" y="273"/>
                  </a:lnTo>
                  <a:lnTo>
                    <a:pt x="23" y="273"/>
                  </a:lnTo>
                  <a:lnTo>
                    <a:pt x="17" y="271"/>
                  </a:lnTo>
                  <a:lnTo>
                    <a:pt x="12" y="269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4" y="261"/>
                  </a:lnTo>
                  <a:lnTo>
                    <a:pt x="2" y="256"/>
                  </a:lnTo>
                  <a:lnTo>
                    <a:pt x="0" y="251"/>
                  </a:lnTo>
                  <a:lnTo>
                    <a:pt x="0" y="245"/>
                  </a:lnTo>
                  <a:lnTo>
                    <a:pt x="0" y="240"/>
                  </a:lnTo>
                  <a:lnTo>
                    <a:pt x="2" y="235"/>
                  </a:lnTo>
                  <a:lnTo>
                    <a:pt x="4" y="229"/>
                  </a:lnTo>
                  <a:lnTo>
                    <a:pt x="8" y="225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8" y="5"/>
                  </a:lnTo>
                  <a:lnTo>
                    <a:pt x="233" y="2"/>
                  </a:lnTo>
                  <a:lnTo>
                    <a:pt x="238" y="1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9" y="5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7" y="13"/>
                  </a:lnTo>
                  <a:lnTo>
                    <a:pt x="270" y="18"/>
                  </a:lnTo>
                  <a:lnTo>
                    <a:pt x="271" y="23"/>
                  </a:lnTo>
                  <a:lnTo>
                    <a:pt x="272" y="29"/>
                  </a:lnTo>
                  <a:lnTo>
                    <a:pt x="271" y="35"/>
                  </a:lnTo>
                  <a:lnTo>
                    <a:pt x="270" y="40"/>
                  </a:lnTo>
                  <a:lnTo>
                    <a:pt x="267" y="45"/>
                  </a:lnTo>
                  <a:lnTo>
                    <a:pt x="264" y="49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3" y="269"/>
                  </a:lnTo>
                  <a:lnTo>
                    <a:pt x="38" y="271"/>
                  </a:lnTo>
                  <a:lnTo>
                    <a:pt x="33" y="273"/>
                  </a:lnTo>
                  <a:lnTo>
                    <a:pt x="28" y="273"/>
                  </a:lnTo>
                  <a:lnTo>
                    <a:pt x="28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31">
              <a:extLst>
                <a:ext uri="{FF2B5EF4-FFF2-40B4-BE49-F238E27FC236}">
                  <a16:creationId xmlns:a16="http://schemas.microsoft.com/office/drawing/2014/main" xmlns="" id="{4F04047C-BE6E-4EA0-AE5E-8F86220F8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43326"/>
              <a:ext cx="74613" cy="76200"/>
            </a:xfrm>
            <a:custGeom>
              <a:avLst/>
              <a:gdLst>
                <a:gd name="T0" fmla="*/ 127 w 284"/>
                <a:gd name="T1" fmla="*/ 283 h 284"/>
                <a:gd name="T2" fmla="*/ 87 w 284"/>
                <a:gd name="T3" fmla="*/ 273 h 284"/>
                <a:gd name="T4" fmla="*/ 52 w 284"/>
                <a:gd name="T5" fmla="*/ 252 h 284"/>
                <a:gd name="T6" fmla="*/ 24 w 284"/>
                <a:gd name="T7" fmla="*/ 221 h 284"/>
                <a:gd name="T8" fmla="*/ 6 w 284"/>
                <a:gd name="T9" fmla="*/ 184 h 284"/>
                <a:gd name="T10" fmla="*/ 0 w 284"/>
                <a:gd name="T11" fmla="*/ 143 h 284"/>
                <a:gd name="T12" fmla="*/ 3 w 284"/>
                <a:gd name="T13" fmla="*/ 113 h 284"/>
                <a:gd name="T14" fmla="*/ 17 w 284"/>
                <a:gd name="T15" fmla="*/ 75 h 284"/>
                <a:gd name="T16" fmla="*/ 42 w 284"/>
                <a:gd name="T17" fmla="*/ 42 h 284"/>
                <a:gd name="T18" fmla="*/ 74 w 284"/>
                <a:gd name="T19" fmla="*/ 17 h 284"/>
                <a:gd name="T20" fmla="*/ 113 w 284"/>
                <a:gd name="T21" fmla="*/ 3 h 284"/>
                <a:gd name="T22" fmla="*/ 142 w 284"/>
                <a:gd name="T23" fmla="*/ 0 h 284"/>
                <a:gd name="T24" fmla="*/ 184 w 284"/>
                <a:gd name="T25" fmla="*/ 7 h 284"/>
                <a:gd name="T26" fmla="*/ 221 w 284"/>
                <a:gd name="T27" fmla="*/ 24 h 284"/>
                <a:gd name="T28" fmla="*/ 252 w 284"/>
                <a:gd name="T29" fmla="*/ 52 h 284"/>
                <a:gd name="T30" fmla="*/ 273 w 284"/>
                <a:gd name="T31" fmla="*/ 87 h 284"/>
                <a:gd name="T32" fmla="*/ 283 w 284"/>
                <a:gd name="T33" fmla="*/ 127 h 284"/>
                <a:gd name="T34" fmla="*/ 283 w 284"/>
                <a:gd name="T35" fmla="*/ 157 h 284"/>
                <a:gd name="T36" fmla="*/ 273 w 284"/>
                <a:gd name="T37" fmla="*/ 197 h 284"/>
                <a:gd name="T38" fmla="*/ 252 w 284"/>
                <a:gd name="T39" fmla="*/ 232 h 284"/>
                <a:gd name="T40" fmla="*/ 221 w 284"/>
                <a:gd name="T41" fmla="*/ 260 h 284"/>
                <a:gd name="T42" fmla="*/ 184 w 284"/>
                <a:gd name="T43" fmla="*/ 278 h 284"/>
                <a:gd name="T44" fmla="*/ 142 w 284"/>
                <a:gd name="T45" fmla="*/ 284 h 284"/>
                <a:gd name="T46" fmla="*/ 142 w 284"/>
                <a:gd name="T47" fmla="*/ 57 h 284"/>
                <a:gd name="T48" fmla="*/ 116 w 284"/>
                <a:gd name="T49" fmla="*/ 61 h 284"/>
                <a:gd name="T50" fmla="*/ 94 w 284"/>
                <a:gd name="T51" fmla="*/ 72 h 284"/>
                <a:gd name="T52" fmla="*/ 76 w 284"/>
                <a:gd name="T53" fmla="*/ 88 h 284"/>
                <a:gd name="T54" fmla="*/ 64 w 284"/>
                <a:gd name="T55" fmla="*/ 109 h 284"/>
                <a:gd name="T56" fmla="*/ 58 w 284"/>
                <a:gd name="T57" fmla="*/ 134 h 284"/>
                <a:gd name="T58" fmla="*/ 58 w 284"/>
                <a:gd name="T59" fmla="*/ 151 h 284"/>
                <a:gd name="T60" fmla="*/ 64 w 284"/>
                <a:gd name="T61" fmla="*/ 175 h 284"/>
                <a:gd name="T62" fmla="*/ 76 w 284"/>
                <a:gd name="T63" fmla="*/ 196 h 284"/>
                <a:gd name="T64" fmla="*/ 94 w 284"/>
                <a:gd name="T65" fmla="*/ 212 h 284"/>
                <a:gd name="T66" fmla="*/ 116 w 284"/>
                <a:gd name="T67" fmla="*/ 223 h 284"/>
                <a:gd name="T68" fmla="*/ 142 w 284"/>
                <a:gd name="T69" fmla="*/ 227 h 284"/>
                <a:gd name="T70" fmla="*/ 159 w 284"/>
                <a:gd name="T71" fmla="*/ 225 h 284"/>
                <a:gd name="T72" fmla="*/ 182 w 284"/>
                <a:gd name="T73" fmla="*/ 217 h 284"/>
                <a:gd name="T74" fmla="*/ 202 w 284"/>
                <a:gd name="T75" fmla="*/ 202 h 284"/>
                <a:gd name="T76" fmla="*/ 216 w 284"/>
                <a:gd name="T77" fmla="*/ 183 h 284"/>
                <a:gd name="T78" fmla="*/ 225 w 284"/>
                <a:gd name="T79" fmla="*/ 159 h 284"/>
                <a:gd name="T80" fmla="*/ 226 w 284"/>
                <a:gd name="T81" fmla="*/ 143 h 284"/>
                <a:gd name="T82" fmla="*/ 223 w 284"/>
                <a:gd name="T83" fmla="*/ 117 h 284"/>
                <a:gd name="T84" fmla="*/ 212 w 284"/>
                <a:gd name="T85" fmla="*/ 95 h 284"/>
                <a:gd name="T86" fmla="*/ 196 w 284"/>
                <a:gd name="T87" fmla="*/ 77 h 284"/>
                <a:gd name="T88" fmla="*/ 175 w 284"/>
                <a:gd name="T89" fmla="*/ 64 h 284"/>
                <a:gd name="T90" fmla="*/ 151 w 284"/>
                <a:gd name="T91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7" y="283"/>
                  </a:lnTo>
                  <a:lnTo>
                    <a:pt x="113" y="281"/>
                  </a:lnTo>
                  <a:lnTo>
                    <a:pt x="100" y="278"/>
                  </a:lnTo>
                  <a:lnTo>
                    <a:pt x="87" y="273"/>
                  </a:lnTo>
                  <a:lnTo>
                    <a:pt x="74" y="267"/>
                  </a:lnTo>
                  <a:lnTo>
                    <a:pt x="63" y="260"/>
                  </a:lnTo>
                  <a:lnTo>
                    <a:pt x="52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4" y="221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1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3" y="52"/>
                  </a:lnTo>
                  <a:lnTo>
                    <a:pt x="42" y="42"/>
                  </a:lnTo>
                  <a:lnTo>
                    <a:pt x="52" y="33"/>
                  </a:lnTo>
                  <a:lnTo>
                    <a:pt x="63" y="24"/>
                  </a:lnTo>
                  <a:lnTo>
                    <a:pt x="74" y="17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3" y="3"/>
                  </a:lnTo>
                  <a:lnTo>
                    <a:pt x="127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7" y="1"/>
                  </a:lnTo>
                  <a:lnTo>
                    <a:pt x="171" y="3"/>
                  </a:lnTo>
                  <a:lnTo>
                    <a:pt x="184" y="7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1" y="24"/>
                  </a:lnTo>
                  <a:lnTo>
                    <a:pt x="231" y="33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3"/>
                  </a:lnTo>
                  <a:lnTo>
                    <a:pt x="267" y="75"/>
                  </a:lnTo>
                  <a:lnTo>
                    <a:pt x="273" y="87"/>
                  </a:lnTo>
                  <a:lnTo>
                    <a:pt x="277" y="100"/>
                  </a:lnTo>
                  <a:lnTo>
                    <a:pt x="281" y="113"/>
                  </a:lnTo>
                  <a:lnTo>
                    <a:pt x="283" y="127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3" y="157"/>
                  </a:lnTo>
                  <a:lnTo>
                    <a:pt x="281" y="171"/>
                  </a:lnTo>
                  <a:lnTo>
                    <a:pt x="277" y="184"/>
                  </a:lnTo>
                  <a:lnTo>
                    <a:pt x="273" y="197"/>
                  </a:lnTo>
                  <a:lnTo>
                    <a:pt x="267" y="209"/>
                  </a:lnTo>
                  <a:lnTo>
                    <a:pt x="260" y="221"/>
                  </a:lnTo>
                  <a:lnTo>
                    <a:pt x="252" y="232"/>
                  </a:lnTo>
                  <a:lnTo>
                    <a:pt x="242" y="243"/>
                  </a:lnTo>
                  <a:lnTo>
                    <a:pt x="231" y="252"/>
                  </a:lnTo>
                  <a:lnTo>
                    <a:pt x="221" y="260"/>
                  </a:lnTo>
                  <a:lnTo>
                    <a:pt x="209" y="267"/>
                  </a:lnTo>
                  <a:lnTo>
                    <a:pt x="197" y="273"/>
                  </a:lnTo>
                  <a:lnTo>
                    <a:pt x="184" y="278"/>
                  </a:lnTo>
                  <a:lnTo>
                    <a:pt x="171" y="281"/>
                  </a:lnTo>
                  <a:lnTo>
                    <a:pt x="157" y="283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7"/>
                  </a:moveTo>
                  <a:lnTo>
                    <a:pt x="142" y="57"/>
                  </a:lnTo>
                  <a:lnTo>
                    <a:pt x="134" y="58"/>
                  </a:lnTo>
                  <a:lnTo>
                    <a:pt x="124" y="59"/>
                  </a:lnTo>
                  <a:lnTo>
                    <a:pt x="116" y="61"/>
                  </a:lnTo>
                  <a:lnTo>
                    <a:pt x="109" y="64"/>
                  </a:lnTo>
                  <a:lnTo>
                    <a:pt x="101" y="68"/>
                  </a:lnTo>
                  <a:lnTo>
                    <a:pt x="94" y="72"/>
                  </a:lnTo>
                  <a:lnTo>
                    <a:pt x="88" y="77"/>
                  </a:lnTo>
                  <a:lnTo>
                    <a:pt x="82" y="82"/>
                  </a:lnTo>
                  <a:lnTo>
                    <a:pt x="76" y="88"/>
                  </a:lnTo>
                  <a:lnTo>
                    <a:pt x="71" y="95"/>
                  </a:lnTo>
                  <a:lnTo>
                    <a:pt x="67" y="101"/>
                  </a:lnTo>
                  <a:lnTo>
                    <a:pt x="64" y="109"/>
                  </a:lnTo>
                  <a:lnTo>
                    <a:pt x="61" y="117"/>
                  </a:lnTo>
                  <a:lnTo>
                    <a:pt x="59" y="125"/>
                  </a:lnTo>
                  <a:lnTo>
                    <a:pt x="58" y="134"/>
                  </a:lnTo>
                  <a:lnTo>
                    <a:pt x="57" y="143"/>
                  </a:lnTo>
                  <a:lnTo>
                    <a:pt x="57" y="143"/>
                  </a:lnTo>
                  <a:lnTo>
                    <a:pt x="58" y="151"/>
                  </a:lnTo>
                  <a:lnTo>
                    <a:pt x="59" y="159"/>
                  </a:lnTo>
                  <a:lnTo>
                    <a:pt x="61" y="168"/>
                  </a:lnTo>
                  <a:lnTo>
                    <a:pt x="64" y="175"/>
                  </a:lnTo>
                  <a:lnTo>
                    <a:pt x="67" y="183"/>
                  </a:lnTo>
                  <a:lnTo>
                    <a:pt x="71" y="190"/>
                  </a:lnTo>
                  <a:lnTo>
                    <a:pt x="76" y="196"/>
                  </a:lnTo>
                  <a:lnTo>
                    <a:pt x="82" y="202"/>
                  </a:lnTo>
                  <a:lnTo>
                    <a:pt x="88" y="207"/>
                  </a:lnTo>
                  <a:lnTo>
                    <a:pt x="94" y="212"/>
                  </a:lnTo>
                  <a:lnTo>
                    <a:pt x="101" y="217"/>
                  </a:lnTo>
                  <a:lnTo>
                    <a:pt x="109" y="220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51" y="226"/>
                  </a:lnTo>
                  <a:lnTo>
                    <a:pt x="159" y="225"/>
                  </a:lnTo>
                  <a:lnTo>
                    <a:pt x="167" y="223"/>
                  </a:lnTo>
                  <a:lnTo>
                    <a:pt x="175" y="220"/>
                  </a:lnTo>
                  <a:lnTo>
                    <a:pt x="182" y="217"/>
                  </a:lnTo>
                  <a:lnTo>
                    <a:pt x="189" y="212"/>
                  </a:lnTo>
                  <a:lnTo>
                    <a:pt x="196" y="207"/>
                  </a:lnTo>
                  <a:lnTo>
                    <a:pt x="202" y="202"/>
                  </a:lnTo>
                  <a:lnTo>
                    <a:pt x="207" y="196"/>
                  </a:lnTo>
                  <a:lnTo>
                    <a:pt x="212" y="190"/>
                  </a:lnTo>
                  <a:lnTo>
                    <a:pt x="216" y="183"/>
                  </a:lnTo>
                  <a:lnTo>
                    <a:pt x="220" y="175"/>
                  </a:lnTo>
                  <a:lnTo>
                    <a:pt x="223" y="168"/>
                  </a:lnTo>
                  <a:lnTo>
                    <a:pt x="225" y="159"/>
                  </a:lnTo>
                  <a:lnTo>
                    <a:pt x="226" y="151"/>
                  </a:lnTo>
                  <a:lnTo>
                    <a:pt x="226" y="143"/>
                  </a:lnTo>
                  <a:lnTo>
                    <a:pt x="226" y="143"/>
                  </a:lnTo>
                  <a:lnTo>
                    <a:pt x="226" y="134"/>
                  </a:lnTo>
                  <a:lnTo>
                    <a:pt x="225" y="125"/>
                  </a:lnTo>
                  <a:lnTo>
                    <a:pt x="223" y="117"/>
                  </a:lnTo>
                  <a:lnTo>
                    <a:pt x="220" y="109"/>
                  </a:lnTo>
                  <a:lnTo>
                    <a:pt x="216" y="101"/>
                  </a:lnTo>
                  <a:lnTo>
                    <a:pt x="212" y="95"/>
                  </a:lnTo>
                  <a:lnTo>
                    <a:pt x="207" y="88"/>
                  </a:lnTo>
                  <a:lnTo>
                    <a:pt x="202" y="82"/>
                  </a:lnTo>
                  <a:lnTo>
                    <a:pt x="196" y="77"/>
                  </a:lnTo>
                  <a:lnTo>
                    <a:pt x="189" y="72"/>
                  </a:lnTo>
                  <a:lnTo>
                    <a:pt x="182" y="68"/>
                  </a:lnTo>
                  <a:lnTo>
                    <a:pt x="175" y="64"/>
                  </a:lnTo>
                  <a:lnTo>
                    <a:pt x="167" y="61"/>
                  </a:lnTo>
                  <a:lnTo>
                    <a:pt x="159" y="59"/>
                  </a:lnTo>
                  <a:lnTo>
                    <a:pt x="151" y="58"/>
                  </a:lnTo>
                  <a:lnTo>
                    <a:pt x="142" y="57"/>
                  </a:lnTo>
                  <a:lnTo>
                    <a:pt x="1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32">
              <a:extLst>
                <a:ext uri="{FF2B5EF4-FFF2-40B4-BE49-F238E27FC236}">
                  <a16:creationId xmlns:a16="http://schemas.microsoft.com/office/drawing/2014/main" xmlns="" id="{BB01E1F5-8FB6-4AAD-805D-802A94012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679826"/>
              <a:ext cx="127000" cy="112713"/>
            </a:xfrm>
            <a:custGeom>
              <a:avLst/>
              <a:gdLst>
                <a:gd name="T0" fmla="*/ 28 w 480"/>
                <a:gd name="T1" fmla="*/ 427 h 427"/>
                <a:gd name="T2" fmla="*/ 16 w 480"/>
                <a:gd name="T3" fmla="*/ 424 h 427"/>
                <a:gd name="T4" fmla="*/ 11 w 480"/>
                <a:gd name="T5" fmla="*/ 421 h 427"/>
                <a:gd name="T6" fmla="*/ 4 w 480"/>
                <a:gd name="T7" fmla="*/ 413 h 427"/>
                <a:gd name="T8" fmla="*/ 1 w 480"/>
                <a:gd name="T9" fmla="*/ 403 h 427"/>
                <a:gd name="T10" fmla="*/ 1 w 480"/>
                <a:gd name="T11" fmla="*/ 392 h 427"/>
                <a:gd name="T12" fmla="*/ 3 w 480"/>
                <a:gd name="T13" fmla="*/ 387 h 427"/>
                <a:gd name="T14" fmla="*/ 40 w 480"/>
                <a:gd name="T15" fmla="*/ 321 h 427"/>
                <a:gd name="T16" fmla="*/ 83 w 480"/>
                <a:gd name="T17" fmla="*/ 259 h 427"/>
                <a:gd name="T18" fmla="*/ 131 w 480"/>
                <a:gd name="T19" fmla="*/ 202 h 427"/>
                <a:gd name="T20" fmla="*/ 186 w 480"/>
                <a:gd name="T21" fmla="*/ 150 h 427"/>
                <a:gd name="T22" fmla="*/ 244 w 480"/>
                <a:gd name="T23" fmla="*/ 104 h 427"/>
                <a:gd name="T24" fmla="*/ 307 w 480"/>
                <a:gd name="T25" fmla="*/ 63 h 427"/>
                <a:gd name="T26" fmla="*/ 373 w 480"/>
                <a:gd name="T27" fmla="*/ 29 h 427"/>
                <a:gd name="T28" fmla="*/ 443 w 480"/>
                <a:gd name="T29" fmla="*/ 1 h 427"/>
                <a:gd name="T30" fmla="*/ 449 w 480"/>
                <a:gd name="T31" fmla="*/ 0 h 427"/>
                <a:gd name="T32" fmla="*/ 460 w 480"/>
                <a:gd name="T33" fmla="*/ 1 h 427"/>
                <a:gd name="T34" fmla="*/ 469 w 480"/>
                <a:gd name="T35" fmla="*/ 6 h 427"/>
                <a:gd name="T36" fmla="*/ 477 w 480"/>
                <a:gd name="T37" fmla="*/ 14 h 427"/>
                <a:gd name="T38" fmla="*/ 479 w 480"/>
                <a:gd name="T39" fmla="*/ 19 h 427"/>
                <a:gd name="T40" fmla="*/ 480 w 480"/>
                <a:gd name="T41" fmla="*/ 30 h 427"/>
                <a:gd name="T42" fmla="*/ 477 w 480"/>
                <a:gd name="T43" fmla="*/ 40 h 427"/>
                <a:gd name="T44" fmla="*/ 471 w 480"/>
                <a:gd name="T45" fmla="*/ 49 h 427"/>
                <a:gd name="T46" fmla="*/ 461 w 480"/>
                <a:gd name="T47" fmla="*/ 55 h 427"/>
                <a:gd name="T48" fmla="*/ 429 w 480"/>
                <a:gd name="T49" fmla="*/ 66 h 427"/>
                <a:gd name="T50" fmla="*/ 365 w 480"/>
                <a:gd name="T51" fmla="*/ 96 h 427"/>
                <a:gd name="T52" fmla="*/ 306 w 480"/>
                <a:gd name="T53" fmla="*/ 130 h 427"/>
                <a:gd name="T54" fmla="*/ 249 w 480"/>
                <a:gd name="T55" fmla="*/ 170 h 427"/>
                <a:gd name="T56" fmla="*/ 197 w 480"/>
                <a:gd name="T57" fmla="*/ 216 h 427"/>
                <a:gd name="T58" fmla="*/ 149 w 480"/>
                <a:gd name="T59" fmla="*/ 266 h 427"/>
                <a:gd name="T60" fmla="*/ 107 w 480"/>
                <a:gd name="T61" fmla="*/ 322 h 427"/>
                <a:gd name="T62" fmla="*/ 70 w 480"/>
                <a:gd name="T63" fmla="*/ 381 h 427"/>
                <a:gd name="T64" fmla="*/ 53 w 480"/>
                <a:gd name="T65" fmla="*/ 412 h 427"/>
                <a:gd name="T66" fmla="*/ 43 w 480"/>
                <a:gd name="T67" fmla="*/ 423 h 427"/>
                <a:gd name="T68" fmla="*/ 28 w 480"/>
                <a:gd name="T6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27">
                  <a:moveTo>
                    <a:pt x="28" y="427"/>
                  </a:moveTo>
                  <a:lnTo>
                    <a:pt x="28" y="427"/>
                  </a:lnTo>
                  <a:lnTo>
                    <a:pt x="22" y="427"/>
                  </a:lnTo>
                  <a:lnTo>
                    <a:pt x="16" y="424"/>
                  </a:lnTo>
                  <a:lnTo>
                    <a:pt x="16" y="424"/>
                  </a:lnTo>
                  <a:lnTo>
                    <a:pt x="11" y="421"/>
                  </a:lnTo>
                  <a:lnTo>
                    <a:pt x="7" y="418"/>
                  </a:lnTo>
                  <a:lnTo>
                    <a:pt x="4" y="413"/>
                  </a:lnTo>
                  <a:lnTo>
                    <a:pt x="2" y="408"/>
                  </a:lnTo>
                  <a:lnTo>
                    <a:pt x="1" y="403"/>
                  </a:lnTo>
                  <a:lnTo>
                    <a:pt x="0" y="398"/>
                  </a:lnTo>
                  <a:lnTo>
                    <a:pt x="1" y="392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21" y="353"/>
                  </a:lnTo>
                  <a:lnTo>
                    <a:pt x="40" y="321"/>
                  </a:lnTo>
                  <a:lnTo>
                    <a:pt x="60" y="290"/>
                  </a:lnTo>
                  <a:lnTo>
                    <a:pt x="83" y="259"/>
                  </a:lnTo>
                  <a:lnTo>
                    <a:pt x="107" y="230"/>
                  </a:lnTo>
                  <a:lnTo>
                    <a:pt x="131" y="202"/>
                  </a:lnTo>
                  <a:lnTo>
                    <a:pt x="158" y="176"/>
                  </a:lnTo>
                  <a:lnTo>
                    <a:pt x="186" y="150"/>
                  </a:lnTo>
                  <a:lnTo>
                    <a:pt x="214" y="126"/>
                  </a:lnTo>
                  <a:lnTo>
                    <a:pt x="244" y="104"/>
                  </a:lnTo>
                  <a:lnTo>
                    <a:pt x="275" y="83"/>
                  </a:lnTo>
                  <a:lnTo>
                    <a:pt x="307" y="63"/>
                  </a:lnTo>
                  <a:lnTo>
                    <a:pt x="340" y="45"/>
                  </a:lnTo>
                  <a:lnTo>
                    <a:pt x="373" y="29"/>
                  </a:lnTo>
                  <a:lnTo>
                    <a:pt x="408" y="14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60" y="1"/>
                  </a:lnTo>
                  <a:lnTo>
                    <a:pt x="465" y="3"/>
                  </a:lnTo>
                  <a:lnTo>
                    <a:pt x="469" y="6"/>
                  </a:lnTo>
                  <a:lnTo>
                    <a:pt x="473" y="9"/>
                  </a:lnTo>
                  <a:lnTo>
                    <a:pt x="477" y="14"/>
                  </a:lnTo>
                  <a:lnTo>
                    <a:pt x="479" y="19"/>
                  </a:lnTo>
                  <a:lnTo>
                    <a:pt x="479" y="19"/>
                  </a:lnTo>
                  <a:lnTo>
                    <a:pt x="480" y="25"/>
                  </a:lnTo>
                  <a:lnTo>
                    <a:pt x="480" y="30"/>
                  </a:lnTo>
                  <a:lnTo>
                    <a:pt x="479" y="35"/>
                  </a:lnTo>
                  <a:lnTo>
                    <a:pt x="477" y="40"/>
                  </a:lnTo>
                  <a:lnTo>
                    <a:pt x="475" y="45"/>
                  </a:lnTo>
                  <a:lnTo>
                    <a:pt x="471" y="49"/>
                  </a:lnTo>
                  <a:lnTo>
                    <a:pt x="466" y="52"/>
                  </a:lnTo>
                  <a:lnTo>
                    <a:pt x="461" y="55"/>
                  </a:lnTo>
                  <a:lnTo>
                    <a:pt x="461" y="55"/>
                  </a:lnTo>
                  <a:lnTo>
                    <a:pt x="429" y="66"/>
                  </a:lnTo>
                  <a:lnTo>
                    <a:pt x="397" y="81"/>
                  </a:lnTo>
                  <a:lnTo>
                    <a:pt x="365" y="96"/>
                  </a:lnTo>
                  <a:lnTo>
                    <a:pt x="335" y="112"/>
                  </a:lnTo>
                  <a:lnTo>
                    <a:pt x="306" y="130"/>
                  </a:lnTo>
                  <a:lnTo>
                    <a:pt x="277" y="150"/>
                  </a:lnTo>
                  <a:lnTo>
                    <a:pt x="249" y="170"/>
                  </a:lnTo>
                  <a:lnTo>
                    <a:pt x="223" y="193"/>
                  </a:lnTo>
                  <a:lnTo>
                    <a:pt x="197" y="216"/>
                  </a:lnTo>
                  <a:lnTo>
                    <a:pt x="172" y="241"/>
                  </a:lnTo>
                  <a:lnTo>
                    <a:pt x="149" y="266"/>
                  </a:lnTo>
                  <a:lnTo>
                    <a:pt x="128" y="294"/>
                  </a:lnTo>
                  <a:lnTo>
                    <a:pt x="107" y="322"/>
                  </a:lnTo>
                  <a:lnTo>
                    <a:pt x="88" y="350"/>
                  </a:lnTo>
                  <a:lnTo>
                    <a:pt x="70" y="381"/>
                  </a:lnTo>
                  <a:lnTo>
                    <a:pt x="53" y="412"/>
                  </a:lnTo>
                  <a:lnTo>
                    <a:pt x="53" y="412"/>
                  </a:lnTo>
                  <a:lnTo>
                    <a:pt x="49" y="418"/>
                  </a:lnTo>
                  <a:lnTo>
                    <a:pt x="43" y="423"/>
                  </a:lnTo>
                  <a:lnTo>
                    <a:pt x="36" y="426"/>
                  </a:lnTo>
                  <a:lnTo>
                    <a:pt x="28" y="427"/>
                  </a:lnTo>
                  <a:lnTo>
                    <a:pt x="28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33">
              <a:extLst>
                <a:ext uri="{FF2B5EF4-FFF2-40B4-BE49-F238E27FC236}">
                  <a16:creationId xmlns:a16="http://schemas.microsoft.com/office/drawing/2014/main" xmlns="" id="{506A069A-D01A-469B-A0C9-880B76D1B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863" y="3670301"/>
              <a:ext cx="58738" cy="63500"/>
            </a:xfrm>
            <a:custGeom>
              <a:avLst/>
              <a:gdLst>
                <a:gd name="T0" fmla="*/ 130 w 226"/>
                <a:gd name="T1" fmla="*/ 241 h 241"/>
                <a:gd name="T2" fmla="*/ 130 w 226"/>
                <a:gd name="T3" fmla="*/ 241 h 241"/>
                <a:gd name="T4" fmla="*/ 124 w 226"/>
                <a:gd name="T5" fmla="*/ 240 h 241"/>
                <a:gd name="T6" fmla="*/ 118 w 226"/>
                <a:gd name="T7" fmla="*/ 238 h 241"/>
                <a:gd name="T8" fmla="*/ 118 w 226"/>
                <a:gd name="T9" fmla="*/ 238 h 241"/>
                <a:gd name="T10" fmla="*/ 113 w 226"/>
                <a:gd name="T11" fmla="*/ 235 h 241"/>
                <a:gd name="T12" fmla="*/ 109 w 226"/>
                <a:gd name="T13" fmla="*/ 232 h 241"/>
                <a:gd name="T14" fmla="*/ 106 w 226"/>
                <a:gd name="T15" fmla="*/ 227 h 241"/>
                <a:gd name="T16" fmla="*/ 104 w 226"/>
                <a:gd name="T17" fmla="*/ 222 h 241"/>
                <a:gd name="T18" fmla="*/ 102 w 226"/>
                <a:gd name="T19" fmla="*/ 217 h 241"/>
                <a:gd name="T20" fmla="*/ 102 w 226"/>
                <a:gd name="T21" fmla="*/ 212 h 241"/>
                <a:gd name="T22" fmla="*/ 103 w 226"/>
                <a:gd name="T23" fmla="*/ 205 h 241"/>
                <a:gd name="T24" fmla="*/ 104 w 226"/>
                <a:gd name="T25" fmla="*/ 200 h 241"/>
                <a:gd name="T26" fmla="*/ 158 w 226"/>
                <a:gd name="T27" fmla="*/ 84 h 241"/>
                <a:gd name="T28" fmla="*/ 22 w 226"/>
                <a:gd name="T29" fmla="*/ 57 h 241"/>
                <a:gd name="T30" fmla="*/ 22 w 226"/>
                <a:gd name="T31" fmla="*/ 57 h 241"/>
                <a:gd name="T32" fmla="*/ 17 w 226"/>
                <a:gd name="T33" fmla="*/ 55 h 241"/>
                <a:gd name="T34" fmla="*/ 12 w 226"/>
                <a:gd name="T35" fmla="*/ 52 h 241"/>
                <a:gd name="T36" fmla="*/ 8 w 226"/>
                <a:gd name="T37" fmla="*/ 49 h 241"/>
                <a:gd name="T38" fmla="*/ 5 w 226"/>
                <a:gd name="T39" fmla="*/ 45 h 241"/>
                <a:gd name="T40" fmla="*/ 2 w 226"/>
                <a:gd name="T41" fmla="*/ 40 h 241"/>
                <a:gd name="T42" fmla="*/ 0 w 226"/>
                <a:gd name="T43" fmla="*/ 35 h 241"/>
                <a:gd name="T44" fmla="*/ 0 w 226"/>
                <a:gd name="T45" fmla="*/ 29 h 241"/>
                <a:gd name="T46" fmla="*/ 1 w 226"/>
                <a:gd name="T47" fmla="*/ 24 h 241"/>
                <a:gd name="T48" fmla="*/ 1 w 226"/>
                <a:gd name="T49" fmla="*/ 24 h 241"/>
                <a:gd name="T50" fmla="*/ 2 w 226"/>
                <a:gd name="T51" fmla="*/ 18 h 241"/>
                <a:gd name="T52" fmla="*/ 5 w 226"/>
                <a:gd name="T53" fmla="*/ 13 h 241"/>
                <a:gd name="T54" fmla="*/ 8 w 226"/>
                <a:gd name="T55" fmla="*/ 9 h 241"/>
                <a:gd name="T56" fmla="*/ 13 w 226"/>
                <a:gd name="T57" fmla="*/ 5 h 241"/>
                <a:gd name="T58" fmla="*/ 17 w 226"/>
                <a:gd name="T59" fmla="*/ 2 h 241"/>
                <a:gd name="T60" fmla="*/ 23 w 226"/>
                <a:gd name="T61" fmla="*/ 1 h 241"/>
                <a:gd name="T62" fmla="*/ 28 w 226"/>
                <a:gd name="T63" fmla="*/ 0 h 241"/>
                <a:gd name="T64" fmla="*/ 35 w 226"/>
                <a:gd name="T65" fmla="*/ 1 h 241"/>
                <a:gd name="T66" fmla="*/ 204 w 226"/>
                <a:gd name="T67" fmla="*/ 36 h 241"/>
                <a:gd name="T68" fmla="*/ 204 w 226"/>
                <a:gd name="T69" fmla="*/ 36 h 241"/>
                <a:gd name="T70" fmla="*/ 210 w 226"/>
                <a:gd name="T71" fmla="*/ 38 h 241"/>
                <a:gd name="T72" fmla="*/ 215 w 226"/>
                <a:gd name="T73" fmla="*/ 42 h 241"/>
                <a:gd name="T74" fmla="*/ 220 w 226"/>
                <a:gd name="T75" fmla="*/ 46 h 241"/>
                <a:gd name="T76" fmla="*/ 223 w 226"/>
                <a:gd name="T77" fmla="*/ 51 h 241"/>
                <a:gd name="T78" fmla="*/ 223 w 226"/>
                <a:gd name="T79" fmla="*/ 51 h 241"/>
                <a:gd name="T80" fmla="*/ 226 w 226"/>
                <a:gd name="T81" fmla="*/ 57 h 241"/>
                <a:gd name="T82" fmla="*/ 226 w 226"/>
                <a:gd name="T83" fmla="*/ 63 h 241"/>
                <a:gd name="T84" fmla="*/ 226 w 226"/>
                <a:gd name="T85" fmla="*/ 70 h 241"/>
                <a:gd name="T86" fmla="*/ 224 w 226"/>
                <a:gd name="T87" fmla="*/ 76 h 241"/>
                <a:gd name="T88" fmla="*/ 156 w 226"/>
                <a:gd name="T89" fmla="*/ 224 h 241"/>
                <a:gd name="T90" fmla="*/ 156 w 226"/>
                <a:gd name="T91" fmla="*/ 224 h 241"/>
                <a:gd name="T92" fmla="*/ 154 w 226"/>
                <a:gd name="T93" fmla="*/ 228 h 241"/>
                <a:gd name="T94" fmla="*/ 152 w 226"/>
                <a:gd name="T95" fmla="*/ 231 h 241"/>
                <a:gd name="T96" fmla="*/ 146 w 226"/>
                <a:gd name="T97" fmla="*/ 236 h 241"/>
                <a:gd name="T98" fmla="*/ 139 w 226"/>
                <a:gd name="T99" fmla="*/ 240 h 241"/>
                <a:gd name="T100" fmla="*/ 130 w 226"/>
                <a:gd name="T101" fmla="*/ 241 h 241"/>
                <a:gd name="T102" fmla="*/ 130 w 226"/>
                <a:gd name="T10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241">
                  <a:moveTo>
                    <a:pt x="130" y="241"/>
                  </a:moveTo>
                  <a:lnTo>
                    <a:pt x="130" y="241"/>
                  </a:lnTo>
                  <a:lnTo>
                    <a:pt x="124" y="240"/>
                  </a:lnTo>
                  <a:lnTo>
                    <a:pt x="118" y="238"/>
                  </a:lnTo>
                  <a:lnTo>
                    <a:pt x="118" y="238"/>
                  </a:lnTo>
                  <a:lnTo>
                    <a:pt x="113" y="235"/>
                  </a:lnTo>
                  <a:lnTo>
                    <a:pt x="109" y="232"/>
                  </a:lnTo>
                  <a:lnTo>
                    <a:pt x="106" y="227"/>
                  </a:lnTo>
                  <a:lnTo>
                    <a:pt x="104" y="222"/>
                  </a:lnTo>
                  <a:lnTo>
                    <a:pt x="102" y="217"/>
                  </a:lnTo>
                  <a:lnTo>
                    <a:pt x="102" y="212"/>
                  </a:lnTo>
                  <a:lnTo>
                    <a:pt x="103" y="205"/>
                  </a:lnTo>
                  <a:lnTo>
                    <a:pt x="104" y="200"/>
                  </a:lnTo>
                  <a:lnTo>
                    <a:pt x="158" y="8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2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5" y="1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0" y="38"/>
                  </a:lnTo>
                  <a:lnTo>
                    <a:pt x="215" y="42"/>
                  </a:lnTo>
                  <a:lnTo>
                    <a:pt x="220" y="46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6" y="57"/>
                  </a:lnTo>
                  <a:lnTo>
                    <a:pt x="226" y="63"/>
                  </a:lnTo>
                  <a:lnTo>
                    <a:pt x="226" y="70"/>
                  </a:lnTo>
                  <a:lnTo>
                    <a:pt x="224" y="76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4" y="228"/>
                  </a:lnTo>
                  <a:lnTo>
                    <a:pt x="152" y="231"/>
                  </a:lnTo>
                  <a:lnTo>
                    <a:pt x="146" y="236"/>
                  </a:lnTo>
                  <a:lnTo>
                    <a:pt x="139" y="240"/>
                  </a:lnTo>
                  <a:lnTo>
                    <a:pt x="130" y="241"/>
                  </a:lnTo>
                  <a:lnTo>
                    <a:pt x="13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EC678D9D-DF23-4423-B940-6445448DADA9}"/>
              </a:ext>
            </a:extLst>
          </p:cNvPr>
          <p:cNvGrpSpPr/>
          <p:nvPr/>
        </p:nvGrpSpPr>
        <p:grpSpPr>
          <a:xfrm>
            <a:off x="4508245" y="3602501"/>
            <a:ext cx="398144" cy="398140"/>
            <a:chOff x="8435975" y="5048251"/>
            <a:chExt cx="360363" cy="360362"/>
          </a:xfrm>
          <a:solidFill>
            <a:schemeClr val="bg1"/>
          </a:solidFill>
        </p:grpSpPr>
        <p:sp>
          <p:nvSpPr>
            <p:cNvPr id="135" name="Freeform 365">
              <a:extLst>
                <a:ext uri="{FF2B5EF4-FFF2-40B4-BE49-F238E27FC236}">
                  <a16:creationId xmlns:a16="http://schemas.microsoft.com/office/drawing/2014/main" xmlns="" id="{5A7CC915-4D76-4A58-B61E-5FA92F90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5108576"/>
              <a:ext cx="209550" cy="165100"/>
            </a:xfrm>
            <a:custGeom>
              <a:avLst/>
              <a:gdLst>
                <a:gd name="T0" fmla="*/ 765 w 793"/>
                <a:gd name="T1" fmla="*/ 623 h 623"/>
                <a:gd name="T2" fmla="*/ 754 w 793"/>
                <a:gd name="T3" fmla="*/ 621 h 623"/>
                <a:gd name="T4" fmla="*/ 745 w 793"/>
                <a:gd name="T5" fmla="*/ 615 h 623"/>
                <a:gd name="T6" fmla="*/ 739 w 793"/>
                <a:gd name="T7" fmla="*/ 606 h 623"/>
                <a:gd name="T8" fmla="*/ 737 w 793"/>
                <a:gd name="T9" fmla="*/ 595 h 623"/>
                <a:gd name="T10" fmla="*/ 340 w 793"/>
                <a:gd name="T11" fmla="*/ 170 h 623"/>
                <a:gd name="T12" fmla="*/ 332 w 793"/>
                <a:gd name="T13" fmla="*/ 169 h 623"/>
                <a:gd name="T14" fmla="*/ 319 w 793"/>
                <a:gd name="T15" fmla="*/ 159 h 623"/>
                <a:gd name="T16" fmla="*/ 269 w 793"/>
                <a:gd name="T17" fmla="*/ 56 h 623"/>
                <a:gd name="T18" fmla="*/ 56 w 793"/>
                <a:gd name="T19" fmla="*/ 595 h 623"/>
                <a:gd name="T20" fmla="*/ 56 w 793"/>
                <a:gd name="T21" fmla="*/ 600 h 623"/>
                <a:gd name="T22" fmla="*/ 52 w 793"/>
                <a:gd name="T23" fmla="*/ 611 h 623"/>
                <a:gd name="T24" fmla="*/ 44 w 793"/>
                <a:gd name="T25" fmla="*/ 618 h 623"/>
                <a:gd name="T26" fmla="*/ 34 w 793"/>
                <a:gd name="T27" fmla="*/ 622 h 623"/>
                <a:gd name="T28" fmla="*/ 28 w 793"/>
                <a:gd name="T29" fmla="*/ 623 h 623"/>
                <a:gd name="T30" fmla="*/ 17 w 793"/>
                <a:gd name="T31" fmla="*/ 621 h 623"/>
                <a:gd name="T32" fmla="*/ 8 w 793"/>
                <a:gd name="T33" fmla="*/ 615 h 623"/>
                <a:gd name="T34" fmla="*/ 2 w 793"/>
                <a:gd name="T35" fmla="*/ 606 h 623"/>
                <a:gd name="T36" fmla="*/ 0 w 793"/>
                <a:gd name="T37" fmla="*/ 595 h 623"/>
                <a:gd name="T38" fmla="*/ 0 w 793"/>
                <a:gd name="T39" fmla="*/ 28 h 623"/>
                <a:gd name="T40" fmla="*/ 2 w 793"/>
                <a:gd name="T41" fmla="*/ 17 h 623"/>
                <a:gd name="T42" fmla="*/ 8 w 793"/>
                <a:gd name="T43" fmla="*/ 8 h 623"/>
                <a:gd name="T44" fmla="*/ 17 w 793"/>
                <a:gd name="T45" fmla="*/ 2 h 623"/>
                <a:gd name="T46" fmla="*/ 28 w 793"/>
                <a:gd name="T47" fmla="*/ 0 h 623"/>
                <a:gd name="T48" fmla="*/ 286 w 793"/>
                <a:gd name="T49" fmla="*/ 0 h 623"/>
                <a:gd name="T50" fmla="*/ 302 w 793"/>
                <a:gd name="T51" fmla="*/ 4 h 623"/>
                <a:gd name="T52" fmla="*/ 313 w 793"/>
                <a:gd name="T53" fmla="*/ 16 h 623"/>
                <a:gd name="T54" fmla="*/ 765 w 793"/>
                <a:gd name="T55" fmla="*/ 113 h 623"/>
                <a:gd name="T56" fmla="*/ 771 w 793"/>
                <a:gd name="T57" fmla="*/ 113 h 623"/>
                <a:gd name="T58" fmla="*/ 781 w 793"/>
                <a:gd name="T59" fmla="*/ 118 h 623"/>
                <a:gd name="T60" fmla="*/ 788 w 793"/>
                <a:gd name="T61" fmla="*/ 125 h 623"/>
                <a:gd name="T62" fmla="*/ 792 w 793"/>
                <a:gd name="T63" fmla="*/ 135 h 623"/>
                <a:gd name="T64" fmla="*/ 793 w 793"/>
                <a:gd name="T65" fmla="*/ 595 h 623"/>
                <a:gd name="T66" fmla="*/ 792 w 793"/>
                <a:gd name="T67" fmla="*/ 600 h 623"/>
                <a:gd name="T68" fmla="*/ 788 w 793"/>
                <a:gd name="T69" fmla="*/ 611 h 623"/>
                <a:gd name="T70" fmla="*/ 781 w 793"/>
                <a:gd name="T71" fmla="*/ 618 h 623"/>
                <a:gd name="T72" fmla="*/ 771 w 793"/>
                <a:gd name="T73" fmla="*/ 622 h 623"/>
                <a:gd name="T74" fmla="*/ 765 w 793"/>
                <a:gd name="T7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3" h="623">
                  <a:moveTo>
                    <a:pt x="765" y="623"/>
                  </a:moveTo>
                  <a:lnTo>
                    <a:pt x="765" y="623"/>
                  </a:lnTo>
                  <a:lnTo>
                    <a:pt x="759" y="622"/>
                  </a:lnTo>
                  <a:lnTo>
                    <a:pt x="754" y="621"/>
                  </a:lnTo>
                  <a:lnTo>
                    <a:pt x="749" y="618"/>
                  </a:lnTo>
                  <a:lnTo>
                    <a:pt x="745" y="615"/>
                  </a:lnTo>
                  <a:lnTo>
                    <a:pt x="742" y="611"/>
                  </a:lnTo>
                  <a:lnTo>
                    <a:pt x="739" y="606"/>
                  </a:lnTo>
                  <a:lnTo>
                    <a:pt x="737" y="600"/>
                  </a:lnTo>
                  <a:lnTo>
                    <a:pt x="737" y="595"/>
                  </a:lnTo>
                  <a:lnTo>
                    <a:pt x="737" y="170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59"/>
                  </a:lnTo>
                  <a:lnTo>
                    <a:pt x="315" y="153"/>
                  </a:lnTo>
                  <a:lnTo>
                    <a:pt x="269" y="56"/>
                  </a:lnTo>
                  <a:lnTo>
                    <a:pt x="56" y="56"/>
                  </a:lnTo>
                  <a:lnTo>
                    <a:pt x="56" y="595"/>
                  </a:lnTo>
                  <a:lnTo>
                    <a:pt x="56" y="595"/>
                  </a:lnTo>
                  <a:lnTo>
                    <a:pt x="56" y="600"/>
                  </a:lnTo>
                  <a:lnTo>
                    <a:pt x="54" y="606"/>
                  </a:lnTo>
                  <a:lnTo>
                    <a:pt x="52" y="611"/>
                  </a:lnTo>
                  <a:lnTo>
                    <a:pt x="48" y="615"/>
                  </a:lnTo>
                  <a:lnTo>
                    <a:pt x="44" y="618"/>
                  </a:lnTo>
                  <a:lnTo>
                    <a:pt x="39" y="621"/>
                  </a:lnTo>
                  <a:lnTo>
                    <a:pt x="34" y="622"/>
                  </a:lnTo>
                  <a:lnTo>
                    <a:pt x="28" y="623"/>
                  </a:lnTo>
                  <a:lnTo>
                    <a:pt x="28" y="623"/>
                  </a:lnTo>
                  <a:lnTo>
                    <a:pt x="23" y="622"/>
                  </a:lnTo>
                  <a:lnTo>
                    <a:pt x="17" y="621"/>
                  </a:lnTo>
                  <a:lnTo>
                    <a:pt x="13" y="618"/>
                  </a:lnTo>
                  <a:lnTo>
                    <a:pt x="8" y="615"/>
                  </a:lnTo>
                  <a:lnTo>
                    <a:pt x="5" y="611"/>
                  </a:lnTo>
                  <a:lnTo>
                    <a:pt x="2" y="606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4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3" y="16"/>
                  </a:lnTo>
                  <a:lnTo>
                    <a:pt x="358" y="113"/>
                  </a:lnTo>
                  <a:lnTo>
                    <a:pt x="765" y="113"/>
                  </a:lnTo>
                  <a:lnTo>
                    <a:pt x="765" y="113"/>
                  </a:lnTo>
                  <a:lnTo>
                    <a:pt x="771" y="113"/>
                  </a:lnTo>
                  <a:lnTo>
                    <a:pt x="776" y="115"/>
                  </a:lnTo>
                  <a:lnTo>
                    <a:pt x="781" y="118"/>
                  </a:lnTo>
                  <a:lnTo>
                    <a:pt x="785" y="121"/>
                  </a:lnTo>
                  <a:lnTo>
                    <a:pt x="788" y="125"/>
                  </a:lnTo>
                  <a:lnTo>
                    <a:pt x="791" y="130"/>
                  </a:lnTo>
                  <a:lnTo>
                    <a:pt x="792" y="135"/>
                  </a:lnTo>
                  <a:lnTo>
                    <a:pt x="793" y="141"/>
                  </a:lnTo>
                  <a:lnTo>
                    <a:pt x="793" y="595"/>
                  </a:lnTo>
                  <a:lnTo>
                    <a:pt x="793" y="595"/>
                  </a:lnTo>
                  <a:lnTo>
                    <a:pt x="792" y="600"/>
                  </a:lnTo>
                  <a:lnTo>
                    <a:pt x="791" y="606"/>
                  </a:lnTo>
                  <a:lnTo>
                    <a:pt x="788" y="611"/>
                  </a:lnTo>
                  <a:lnTo>
                    <a:pt x="785" y="615"/>
                  </a:lnTo>
                  <a:lnTo>
                    <a:pt x="781" y="618"/>
                  </a:lnTo>
                  <a:lnTo>
                    <a:pt x="776" y="621"/>
                  </a:lnTo>
                  <a:lnTo>
                    <a:pt x="771" y="622"/>
                  </a:lnTo>
                  <a:lnTo>
                    <a:pt x="765" y="623"/>
                  </a:lnTo>
                  <a:lnTo>
                    <a:pt x="76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66">
              <a:extLst>
                <a:ext uri="{FF2B5EF4-FFF2-40B4-BE49-F238E27FC236}">
                  <a16:creationId xmlns:a16="http://schemas.microsoft.com/office/drawing/2014/main" xmlns="" id="{BFA758AF-F3FE-49D5-AEAB-E52C07990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078413"/>
              <a:ext cx="180975" cy="46038"/>
            </a:xfrm>
            <a:custGeom>
              <a:avLst/>
              <a:gdLst>
                <a:gd name="T0" fmla="*/ 653 w 681"/>
                <a:gd name="T1" fmla="*/ 170 h 170"/>
                <a:gd name="T2" fmla="*/ 340 w 681"/>
                <a:gd name="T3" fmla="*/ 170 h 170"/>
                <a:gd name="T4" fmla="*/ 340 w 681"/>
                <a:gd name="T5" fmla="*/ 170 h 170"/>
                <a:gd name="T6" fmla="*/ 332 w 681"/>
                <a:gd name="T7" fmla="*/ 169 h 170"/>
                <a:gd name="T8" fmla="*/ 325 w 681"/>
                <a:gd name="T9" fmla="*/ 165 h 170"/>
                <a:gd name="T10" fmla="*/ 319 w 681"/>
                <a:gd name="T11" fmla="*/ 160 h 170"/>
                <a:gd name="T12" fmla="*/ 315 w 681"/>
                <a:gd name="T13" fmla="*/ 153 h 170"/>
                <a:gd name="T14" fmla="*/ 270 w 681"/>
                <a:gd name="T15" fmla="*/ 56 h 170"/>
                <a:gd name="T16" fmla="*/ 28 w 681"/>
                <a:gd name="T17" fmla="*/ 56 h 170"/>
                <a:gd name="T18" fmla="*/ 28 w 681"/>
                <a:gd name="T19" fmla="*/ 56 h 170"/>
                <a:gd name="T20" fmla="*/ 23 w 681"/>
                <a:gd name="T21" fmla="*/ 56 h 170"/>
                <a:gd name="T22" fmla="*/ 18 w 681"/>
                <a:gd name="T23" fmla="*/ 54 h 170"/>
                <a:gd name="T24" fmla="*/ 13 w 681"/>
                <a:gd name="T25" fmla="*/ 52 h 170"/>
                <a:gd name="T26" fmla="*/ 9 w 681"/>
                <a:gd name="T27" fmla="*/ 48 h 170"/>
                <a:gd name="T28" fmla="*/ 5 w 681"/>
                <a:gd name="T29" fmla="*/ 44 h 170"/>
                <a:gd name="T30" fmla="*/ 3 w 681"/>
                <a:gd name="T31" fmla="*/ 39 h 170"/>
                <a:gd name="T32" fmla="*/ 1 w 681"/>
                <a:gd name="T33" fmla="*/ 34 h 170"/>
                <a:gd name="T34" fmla="*/ 0 w 681"/>
                <a:gd name="T35" fmla="*/ 28 h 170"/>
                <a:gd name="T36" fmla="*/ 0 w 681"/>
                <a:gd name="T37" fmla="*/ 28 h 170"/>
                <a:gd name="T38" fmla="*/ 1 w 681"/>
                <a:gd name="T39" fmla="*/ 23 h 170"/>
                <a:gd name="T40" fmla="*/ 3 w 681"/>
                <a:gd name="T41" fmla="*/ 17 h 170"/>
                <a:gd name="T42" fmla="*/ 5 w 681"/>
                <a:gd name="T43" fmla="*/ 13 h 170"/>
                <a:gd name="T44" fmla="*/ 9 w 681"/>
                <a:gd name="T45" fmla="*/ 8 h 170"/>
                <a:gd name="T46" fmla="*/ 13 w 681"/>
                <a:gd name="T47" fmla="*/ 5 h 170"/>
                <a:gd name="T48" fmla="*/ 18 w 681"/>
                <a:gd name="T49" fmla="*/ 2 h 170"/>
                <a:gd name="T50" fmla="*/ 23 w 681"/>
                <a:gd name="T51" fmla="*/ 1 h 170"/>
                <a:gd name="T52" fmla="*/ 28 w 681"/>
                <a:gd name="T53" fmla="*/ 0 h 170"/>
                <a:gd name="T54" fmla="*/ 287 w 681"/>
                <a:gd name="T55" fmla="*/ 0 h 170"/>
                <a:gd name="T56" fmla="*/ 287 w 681"/>
                <a:gd name="T57" fmla="*/ 0 h 170"/>
                <a:gd name="T58" fmla="*/ 295 w 681"/>
                <a:gd name="T59" fmla="*/ 1 h 170"/>
                <a:gd name="T60" fmla="*/ 303 w 681"/>
                <a:gd name="T61" fmla="*/ 5 h 170"/>
                <a:gd name="T62" fmla="*/ 308 w 681"/>
                <a:gd name="T63" fmla="*/ 10 h 170"/>
                <a:gd name="T64" fmla="*/ 313 w 681"/>
                <a:gd name="T65" fmla="*/ 16 h 170"/>
                <a:gd name="T66" fmla="*/ 359 w 681"/>
                <a:gd name="T67" fmla="*/ 114 h 170"/>
                <a:gd name="T68" fmla="*/ 653 w 681"/>
                <a:gd name="T69" fmla="*/ 114 h 170"/>
                <a:gd name="T70" fmla="*/ 653 w 681"/>
                <a:gd name="T71" fmla="*/ 114 h 170"/>
                <a:gd name="T72" fmla="*/ 658 w 681"/>
                <a:gd name="T73" fmla="*/ 114 h 170"/>
                <a:gd name="T74" fmla="*/ 664 w 681"/>
                <a:gd name="T75" fmla="*/ 116 h 170"/>
                <a:gd name="T76" fmla="*/ 669 w 681"/>
                <a:gd name="T77" fmla="*/ 118 h 170"/>
                <a:gd name="T78" fmla="*/ 673 w 681"/>
                <a:gd name="T79" fmla="*/ 122 h 170"/>
                <a:gd name="T80" fmla="*/ 676 w 681"/>
                <a:gd name="T81" fmla="*/ 126 h 170"/>
                <a:gd name="T82" fmla="*/ 679 w 681"/>
                <a:gd name="T83" fmla="*/ 131 h 170"/>
                <a:gd name="T84" fmla="*/ 680 w 681"/>
                <a:gd name="T85" fmla="*/ 136 h 170"/>
                <a:gd name="T86" fmla="*/ 681 w 681"/>
                <a:gd name="T87" fmla="*/ 142 h 170"/>
                <a:gd name="T88" fmla="*/ 681 w 681"/>
                <a:gd name="T89" fmla="*/ 142 h 170"/>
                <a:gd name="T90" fmla="*/ 680 w 681"/>
                <a:gd name="T91" fmla="*/ 147 h 170"/>
                <a:gd name="T92" fmla="*/ 679 w 681"/>
                <a:gd name="T93" fmla="*/ 153 h 170"/>
                <a:gd name="T94" fmla="*/ 676 w 681"/>
                <a:gd name="T95" fmla="*/ 157 h 170"/>
                <a:gd name="T96" fmla="*/ 673 w 681"/>
                <a:gd name="T97" fmla="*/ 161 h 170"/>
                <a:gd name="T98" fmla="*/ 669 w 681"/>
                <a:gd name="T99" fmla="*/ 165 h 170"/>
                <a:gd name="T100" fmla="*/ 664 w 681"/>
                <a:gd name="T101" fmla="*/ 167 h 170"/>
                <a:gd name="T102" fmla="*/ 658 w 681"/>
                <a:gd name="T103" fmla="*/ 169 h 170"/>
                <a:gd name="T104" fmla="*/ 653 w 681"/>
                <a:gd name="T105" fmla="*/ 170 h 170"/>
                <a:gd name="T106" fmla="*/ 653 w 681"/>
                <a:gd name="T10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170">
                  <a:moveTo>
                    <a:pt x="653" y="170"/>
                  </a:move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60"/>
                  </a:lnTo>
                  <a:lnTo>
                    <a:pt x="315" y="153"/>
                  </a:lnTo>
                  <a:lnTo>
                    <a:pt x="27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2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5" y="1"/>
                  </a:lnTo>
                  <a:lnTo>
                    <a:pt x="303" y="5"/>
                  </a:lnTo>
                  <a:lnTo>
                    <a:pt x="308" y="10"/>
                  </a:lnTo>
                  <a:lnTo>
                    <a:pt x="313" y="16"/>
                  </a:lnTo>
                  <a:lnTo>
                    <a:pt x="359" y="114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8" y="114"/>
                  </a:lnTo>
                  <a:lnTo>
                    <a:pt x="664" y="116"/>
                  </a:lnTo>
                  <a:lnTo>
                    <a:pt x="669" y="118"/>
                  </a:lnTo>
                  <a:lnTo>
                    <a:pt x="673" y="122"/>
                  </a:lnTo>
                  <a:lnTo>
                    <a:pt x="676" y="126"/>
                  </a:lnTo>
                  <a:lnTo>
                    <a:pt x="679" y="131"/>
                  </a:lnTo>
                  <a:lnTo>
                    <a:pt x="680" y="136"/>
                  </a:lnTo>
                  <a:lnTo>
                    <a:pt x="681" y="142"/>
                  </a:lnTo>
                  <a:lnTo>
                    <a:pt x="681" y="142"/>
                  </a:lnTo>
                  <a:lnTo>
                    <a:pt x="680" y="147"/>
                  </a:lnTo>
                  <a:lnTo>
                    <a:pt x="679" y="153"/>
                  </a:lnTo>
                  <a:lnTo>
                    <a:pt x="676" y="157"/>
                  </a:lnTo>
                  <a:lnTo>
                    <a:pt x="673" y="161"/>
                  </a:lnTo>
                  <a:lnTo>
                    <a:pt x="669" y="165"/>
                  </a:lnTo>
                  <a:lnTo>
                    <a:pt x="664" y="167"/>
                  </a:lnTo>
                  <a:lnTo>
                    <a:pt x="658" y="169"/>
                  </a:lnTo>
                  <a:lnTo>
                    <a:pt x="653" y="170"/>
                  </a:lnTo>
                  <a:lnTo>
                    <a:pt x="653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67">
              <a:extLst>
                <a:ext uri="{FF2B5EF4-FFF2-40B4-BE49-F238E27FC236}">
                  <a16:creationId xmlns:a16="http://schemas.microsoft.com/office/drawing/2014/main" xmlns="" id="{21CFD48F-9FBB-47C7-BA73-7036ED1BF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5048251"/>
              <a:ext cx="149225" cy="46038"/>
            </a:xfrm>
            <a:custGeom>
              <a:avLst/>
              <a:gdLst>
                <a:gd name="T0" fmla="*/ 538 w 566"/>
                <a:gd name="T1" fmla="*/ 169 h 169"/>
                <a:gd name="T2" fmla="*/ 339 w 566"/>
                <a:gd name="T3" fmla="*/ 169 h 169"/>
                <a:gd name="T4" fmla="*/ 339 w 566"/>
                <a:gd name="T5" fmla="*/ 169 h 169"/>
                <a:gd name="T6" fmla="*/ 331 w 566"/>
                <a:gd name="T7" fmla="*/ 168 h 169"/>
                <a:gd name="T8" fmla="*/ 324 w 566"/>
                <a:gd name="T9" fmla="*/ 165 h 169"/>
                <a:gd name="T10" fmla="*/ 318 w 566"/>
                <a:gd name="T11" fmla="*/ 160 h 169"/>
                <a:gd name="T12" fmla="*/ 314 w 566"/>
                <a:gd name="T13" fmla="*/ 153 h 169"/>
                <a:gd name="T14" fmla="*/ 268 w 566"/>
                <a:gd name="T15" fmla="*/ 56 h 169"/>
                <a:gd name="T16" fmla="*/ 28 w 566"/>
                <a:gd name="T17" fmla="*/ 56 h 169"/>
                <a:gd name="T18" fmla="*/ 28 w 566"/>
                <a:gd name="T19" fmla="*/ 56 h 169"/>
                <a:gd name="T20" fmla="*/ 22 w 566"/>
                <a:gd name="T21" fmla="*/ 56 h 169"/>
                <a:gd name="T22" fmla="*/ 17 w 566"/>
                <a:gd name="T23" fmla="*/ 54 h 169"/>
                <a:gd name="T24" fmla="*/ 12 w 566"/>
                <a:gd name="T25" fmla="*/ 51 h 169"/>
                <a:gd name="T26" fmla="*/ 8 w 566"/>
                <a:gd name="T27" fmla="*/ 48 h 169"/>
                <a:gd name="T28" fmla="*/ 4 w 566"/>
                <a:gd name="T29" fmla="*/ 44 h 169"/>
                <a:gd name="T30" fmla="*/ 2 w 566"/>
                <a:gd name="T31" fmla="*/ 39 h 169"/>
                <a:gd name="T32" fmla="*/ 0 w 566"/>
                <a:gd name="T33" fmla="*/ 34 h 169"/>
                <a:gd name="T34" fmla="*/ 0 w 566"/>
                <a:gd name="T35" fmla="*/ 28 h 169"/>
                <a:gd name="T36" fmla="*/ 0 w 566"/>
                <a:gd name="T37" fmla="*/ 28 h 169"/>
                <a:gd name="T38" fmla="*/ 0 w 566"/>
                <a:gd name="T39" fmla="*/ 22 h 169"/>
                <a:gd name="T40" fmla="*/ 2 w 566"/>
                <a:gd name="T41" fmla="*/ 17 h 169"/>
                <a:gd name="T42" fmla="*/ 4 w 566"/>
                <a:gd name="T43" fmla="*/ 12 h 169"/>
                <a:gd name="T44" fmla="*/ 8 w 566"/>
                <a:gd name="T45" fmla="*/ 8 h 169"/>
                <a:gd name="T46" fmla="*/ 12 w 566"/>
                <a:gd name="T47" fmla="*/ 5 h 169"/>
                <a:gd name="T48" fmla="*/ 17 w 566"/>
                <a:gd name="T49" fmla="*/ 2 h 169"/>
                <a:gd name="T50" fmla="*/ 22 w 566"/>
                <a:gd name="T51" fmla="*/ 1 h 169"/>
                <a:gd name="T52" fmla="*/ 28 w 566"/>
                <a:gd name="T53" fmla="*/ 0 h 169"/>
                <a:gd name="T54" fmla="*/ 286 w 566"/>
                <a:gd name="T55" fmla="*/ 0 h 169"/>
                <a:gd name="T56" fmla="*/ 286 w 566"/>
                <a:gd name="T57" fmla="*/ 0 h 169"/>
                <a:gd name="T58" fmla="*/ 295 w 566"/>
                <a:gd name="T59" fmla="*/ 1 h 169"/>
                <a:gd name="T60" fmla="*/ 302 w 566"/>
                <a:gd name="T61" fmla="*/ 4 h 169"/>
                <a:gd name="T62" fmla="*/ 308 w 566"/>
                <a:gd name="T63" fmla="*/ 9 h 169"/>
                <a:gd name="T64" fmla="*/ 312 w 566"/>
                <a:gd name="T65" fmla="*/ 16 h 169"/>
                <a:gd name="T66" fmla="*/ 357 w 566"/>
                <a:gd name="T67" fmla="*/ 113 h 169"/>
                <a:gd name="T68" fmla="*/ 538 w 566"/>
                <a:gd name="T69" fmla="*/ 113 h 169"/>
                <a:gd name="T70" fmla="*/ 538 w 566"/>
                <a:gd name="T71" fmla="*/ 113 h 169"/>
                <a:gd name="T72" fmla="*/ 543 w 566"/>
                <a:gd name="T73" fmla="*/ 114 h 169"/>
                <a:gd name="T74" fmla="*/ 549 w 566"/>
                <a:gd name="T75" fmla="*/ 115 h 169"/>
                <a:gd name="T76" fmla="*/ 553 w 566"/>
                <a:gd name="T77" fmla="*/ 118 h 169"/>
                <a:gd name="T78" fmla="*/ 558 w 566"/>
                <a:gd name="T79" fmla="*/ 121 h 169"/>
                <a:gd name="T80" fmla="*/ 561 w 566"/>
                <a:gd name="T81" fmla="*/ 126 h 169"/>
                <a:gd name="T82" fmla="*/ 564 w 566"/>
                <a:gd name="T83" fmla="*/ 130 h 169"/>
                <a:gd name="T84" fmla="*/ 565 w 566"/>
                <a:gd name="T85" fmla="*/ 136 h 169"/>
                <a:gd name="T86" fmla="*/ 566 w 566"/>
                <a:gd name="T87" fmla="*/ 141 h 169"/>
                <a:gd name="T88" fmla="*/ 566 w 566"/>
                <a:gd name="T89" fmla="*/ 141 h 169"/>
                <a:gd name="T90" fmla="*/ 565 w 566"/>
                <a:gd name="T91" fmla="*/ 147 h 169"/>
                <a:gd name="T92" fmla="*/ 564 w 566"/>
                <a:gd name="T93" fmla="*/ 152 h 169"/>
                <a:gd name="T94" fmla="*/ 561 w 566"/>
                <a:gd name="T95" fmla="*/ 157 h 169"/>
                <a:gd name="T96" fmla="*/ 558 w 566"/>
                <a:gd name="T97" fmla="*/ 161 h 169"/>
                <a:gd name="T98" fmla="*/ 553 w 566"/>
                <a:gd name="T99" fmla="*/ 165 h 169"/>
                <a:gd name="T100" fmla="*/ 549 w 566"/>
                <a:gd name="T101" fmla="*/ 167 h 169"/>
                <a:gd name="T102" fmla="*/ 543 w 566"/>
                <a:gd name="T103" fmla="*/ 169 h 169"/>
                <a:gd name="T104" fmla="*/ 538 w 566"/>
                <a:gd name="T105" fmla="*/ 169 h 169"/>
                <a:gd name="T106" fmla="*/ 538 w 566"/>
                <a:gd name="T10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6" h="169">
                  <a:moveTo>
                    <a:pt x="538" y="169"/>
                  </a:moveTo>
                  <a:lnTo>
                    <a:pt x="339" y="169"/>
                  </a:lnTo>
                  <a:lnTo>
                    <a:pt x="339" y="169"/>
                  </a:lnTo>
                  <a:lnTo>
                    <a:pt x="331" y="168"/>
                  </a:lnTo>
                  <a:lnTo>
                    <a:pt x="324" y="165"/>
                  </a:lnTo>
                  <a:lnTo>
                    <a:pt x="318" y="160"/>
                  </a:lnTo>
                  <a:lnTo>
                    <a:pt x="314" y="153"/>
                  </a:lnTo>
                  <a:lnTo>
                    <a:pt x="268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5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2" y="16"/>
                  </a:lnTo>
                  <a:lnTo>
                    <a:pt x="357" y="113"/>
                  </a:lnTo>
                  <a:lnTo>
                    <a:pt x="538" y="113"/>
                  </a:lnTo>
                  <a:lnTo>
                    <a:pt x="538" y="113"/>
                  </a:lnTo>
                  <a:lnTo>
                    <a:pt x="543" y="114"/>
                  </a:lnTo>
                  <a:lnTo>
                    <a:pt x="549" y="115"/>
                  </a:lnTo>
                  <a:lnTo>
                    <a:pt x="553" y="118"/>
                  </a:lnTo>
                  <a:lnTo>
                    <a:pt x="558" y="121"/>
                  </a:lnTo>
                  <a:lnTo>
                    <a:pt x="561" y="126"/>
                  </a:lnTo>
                  <a:lnTo>
                    <a:pt x="564" y="130"/>
                  </a:lnTo>
                  <a:lnTo>
                    <a:pt x="565" y="136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65" y="147"/>
                  </a:lnTo>
                  <a:lnTo>
                    <a:pt x="564" y="152"/>
                  </a:lnTo>
                  <a:lnTo>
                    <a:pt x="561" y="157"/>
                  </a:lnTo>
                  <a:lnTo>
                    <a:pt x="558" y="161"/>
                  </a:lnTo>
                  <a:lnTo>
                    <a:pt x="553" y="165"/>
                  </a:lnTo>
                  <a:lnTo>
                    <a:pt x="549" y="167"/>
                  </a:lnTo>
                  <a:lnTo>
                    <a:pt x="543" y="169"/>
                  </a:lnTo>
                  <a:lnTo>
                    <a:pt x="538" y="169"/>
                  </a:lnTo>
                  <a:lnTo>
                    <a:pt x="53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68">
              <a:extLst>
                <a:ext uri="{FF2B5EF4-FFF2-40B4-BE49-F238E27FC236}">
                  <a16:creationId xmlns:a16="http://schemas.microsoft.com/office/drawing/2014/main" xmlns="" id="{132B4A29-F24F-432D-AF65-23F19F87A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5287963"/>
              <a:ext cx="360363" cy="120650"/>
            </a:xfrm>
            <a:custGeom>
              <a:avLst/>
              <a:gdLst>
                <a:gd name="T0" fmla="*/ 28 w 1360"/>
                <a:gd name="T1" fmla="*/ 453 h 453"/>
                <a:gd name="T2" fmla="*/ 12 w 1360"/>
                <a:gd name="T3" fmla="*/ 448 h 453"/>
                <a:gd name="T4" fmla="*/ 2 w 1360"/>
                <a:gd name="T5" fmla="*/ 436 h 453"/>
                <a:gd name="T6" fmla="*/ 0 w 1360"/>
                <a:gd name="T7" fmla="*/ 28 h 453"/>
                <a:gd name="T8" fmla="*/ 2 w 1360"/>
                <a:gd name="T9" fmla="*/ 17 h 453"/>
                <a:gd name="T10" fmla="*/ 12 w 1360"/>
                <a:gd name="T11" fmla="*/ 5 h 453"/>
                <a:gd name="T12" fmla="*/ 28 w 1360"/>
                <a:gd name="T13" fmla="*/ 0 h 453"/>
                <a:gd name="T14" fmla="*/ 458 w 1360"/>
                <a:gd name="T15" fmla="*/ 1 h 453"/>
                <a:gd name="T16" fmla="*/ 472 w 1360"/>
                <a:gd name="T17" fmla="*/ 8 h 453"/>
                <a:gd name="T18" fmla="*/ 480 w 1360"/>
                <a:gd name="T19" fmla="*/ 22 h 453"/>
                <a:gd name="T20" fmla="*/ 481 w 1360"/>
                <a:gd name="T21" fmla="*/ 84 h 453"/>
                <a:gd name="T22" fmla="*/ 485 w 1360"/>
                <a:gd name="T23" fmla="*/ 110 h 453"/>
                <a:gd name="T24" fmla="*/ 496 w 1360"/>
                <a:gd name="T25" fmla="*/ 132 h 453"/>
                <a:gd name="T26" fmla="*/ 512 w 1360"/>
                <a:gd name="T27" fmla="*/ 150 h 453"/>
                <a:gd name="T28" fmla="*/ 533 w 1360"/>
                <a:gd name="T29" fmla="*/ 163 h 453"/>
                <a:gd name="T30" fmla="*/ 557 w 1360"/>
                <a:gd name="T31" fmla="*/ 169 h 453"/>
                <a:gd name="T32" fmla="*/ 821 w 1360"/>
                <a:gd name="T33" fmla="*/ 169 h 453"/>
                <a:gd name="T34" fmla="*/ 846 w 1360"/>
                <a:gd name="T35" fmla="*/ 166 h 453"/>
                <a:gd name="T36" fmla="*/ 868 w 1360"/>
                <a:gd name="T37" fmla="*/ 155 h 453"/>
                <a:gd name="T38" fmla="*/ 886 w 1360"/>
                <a:gd name="T39" fmla="*/ 139 h 453"/>
                <a:gd name="T40" fmla="*/ 900 w 1360"/>
                <a:gd name="T41" fmla="*/ 118 h 453"/>
                <a:gd name="T42" fmla="*/ 906 w 1360"/>
                <a:gd name="T43" fmla="*/ 93 h 453"/>
                <a:gd name="T44" fmla="*/ 907 w 1360"/>
                <a:gd name="T45" fmla="*/ 28 h 453"/>
                <a:gd name="T46" fmla="*/ 911 w 1360"/>
                <a:gd name="T47" fmla="*/ 12 h 453"/>
                <a:gd name="T48" fmla="*/ 924 w 1360"/>
                <a:gd name="T49" fmla="*/ 2 h 453"/>
                <a:gd name="T50" fmla="*/ 1332 w 1360"/>
                <a:gd name="T51" fmla="*/ 0 h 453"/>
                <a:gd name="T52" fmla="*/ 1342 w 1360"/>
                <a:gd name="T53" fmla="*/ 2 h 453"/>
                <a:gd name="T54" fmla="*/ 1355 w 1360"/>
                <a:gd name="T55" fmla="*/ 12 h 453"/>
                <a:gd name="T56" fmla="*/ 1360 w 1360"/>
                <a:gd name="T57" fmla="*/ 28 h 453"/>
                <a:gd name="T58" fmla="*/ 1359 w 1360"/>
                <a:gd name="T59" fmla="*/ 431 h 453"/>
                <a:gd name="T60" fmla="*/ 1351 w 1360"/>
                <a:gd name="T61" fmla="*/ 445 h 453"/>
                <a:gd name="T62" fmla="*/ 1337 w 1360"/>
                <a:gd name="T63" fmla="*/ 452 h 453"/>
                <a:gd name="T64" fmla="*/ 56 w 1360"/>
                <a:gd name="T65" fmla="*/ 396 h 453"/>
                <a:gd name="T66" fmla="*/ 963 w 1360"/>
                <a:gd name="T67" fmla="*/ 56 h 453"/>
                <a:gd name="T68" fmla="*/ 962 w 1360"/>
                <a:gd name="T69" fmla="*/ 100 h 453"/>
                <a:gd name="T70" fmla="*/ 952 w 1360"/>
                <a:gd name="T71" fmla="*/ 140 h 453"/>
                <a:gd name="T72" fmla="*/ 931 w 1360"/>
                <a:gd name="T73" fmla="*/ 174 h 453"/>
                <a:gd name="T74" fmla="*/ 901 w 1360"/>
                <a:gd name="T75" fmla="*/ 203 h 453"/>
                <a:gd name="T76" fmla="*/ 863 w 1360"/>
                <a:gd name="T77" fmla="*/ 220 h 453"/>
                <a:gd name="T78" fmla="*/ 821 w 1360"/>
                <a:gd name="T79" fmla="*/ 227 h 453"/>
                <a:gd name="T80" fmla="*/ 552 w 1360"/>
                <a:gd name="T81" fmla="*/ 226 h 453"/>
                <a:gd name="T82" fmla="*/ 511 w 1360"/>
                <a:gd name="T83" fmla="*/ 215 h 453"/>
                <a:gd name="T84" fmla="*/ 476 w 1360"/>
                <a:gd name="T85" fmla="*/ 193 h 453"/>
                <a:gd name="T86" fmla="*/ 449 w 1360"/>
                <a:gd name="T87" fmla="*/ 164 h 453"/>
                <a:gd name="T88" fmla="*/ 431 w 1360"/>
                <a:gd name="T89" fmla="*/ 127 h 453"/>
                <a:gd name="T90" fmla="*/ 425 w 1360"/>
                <a:gd name="T91" fmla="*/ 84 h 453"/>
                <a:gd name="T92" fmla="*/ 56 w 1360"/>
                <a:gd name="T93" fmla="*/ 39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453">
                  <a:moveTo>
                    <a:pt x="1332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2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8" y="1"/>
                  </a:lnTo>
                  <a:lnTo>
                    <a:pt x="464" y="2"/>
                  </a:lnTo>
                  <a:lnTo>
                    <a:pt x="468" y="5"/>
                  </a:lnTo>
                  <a:lnTo>
                    <a:pt x="472" y="8"/>
                  </a:lnTo>
                  <a:lnTo>
                    <a:pt x="476" y="12"/>
                  </a:lnTo>
                  <a:lnTo>
                    <a:pt x="479" y="17"/>
                  </a:lnTo>
                  <a:lnTo>
                    <a:pt x="480" y="22"/>
                  </a:lnTo>
                  <a:lnTo>
                    <a:pt x="481" y="28"/>
                  </a:lnTo>
                  <a:lnTo>
                    <a:pt x="481" y="84"/>
                  </a:lnTo>
                  <a:lnTo>
                    <a:pt x="481" y="84"/>
                  </a:lnTo>
                  <a:lnTo>
                    <a:pt x="481" y="93"/>
                  </a:lnTo>
                  <a:lnTo>
                    <a:pt x="482" y="102"/>
                  </a:lnTo>
                  <a:lnTo>
                    <a:pt x="485" y="110"/>
                  </a:lnTo>
                  <a:lnTo>
                    <a:pt x="488" y="118"/>
                  </a:lnTo>
                  <a:lnTo>
                    <a:pt x="492" y="125"/>
                  </a:lnTo>
                  <a:lnTo>
                    <a:pt x="496" y="132"/>
                  </a:lnTo>
                  <a:lnTo>
                    <a:pt x="501" y="139"/>
                  </a:lnTo>
                  <a:lnTo>
                    <a:pt x="506" y="145"/>
                  </a:lnTo>
                  <a:lnTo>
                    <a:pt x="512" y="150"/>
                  </a:lnTo>
                  <a:lnTo>
                    <a:pt x="519" y="155"/>
                  </a:lnTo>
                  <a:lnTo>
                    <a:pt x="526" y="159"/>
                  </a:lnTo>
                  <a:lnTo>
                    <a:pt x="533" y="163"/>
                  </a:lnTo>
                  <a:lnTo>
                    <a:pt x="541" y="166"/>
                  </a:lnTo>
                  <a:lnTo>
                    <a:pt x="549" y="168"/>
                  </a:lnTo>
                  <a:lnTo>
                    <a:pt x="557" y="169"/>
                  </a:lnTo>
                  <a:lnTo>
                    <a:pt x="566" y="169"/>
                  </a:lnTo>
                  <a:lnTo>
                    <a:pt x="821" y="169"/>
                  </a:lnTo>
                  <a:lnTo>
                    <a:pt x="821" y="169"/>
                  </a:lnTo>
                  <a:lnTo>
                    <a:pt x="830" y="169"/>
                  </a:lnTo>
                  <a:lnTo>
                    <a:pt x="838" y="168"/>
                  </a:lnTo>
                  <a:lnTo>
                    <a:pt x="846" y="166"/>
                  </a:lnTo>
                  <a:lnTo>
                    <a:pt x="854" y="163"/>
                  </a:lnTo>
                  <a:lnTo>
                    <a:pt x="862" y="159"/>
                  </a:lnTo>
                  <a:lnTo>
                    <a:pt x="868" y="155"/>
                  </a:lnTo>
                  <a:lnTo>
                    <a:pt x="875" y="150"/>
                  </a:lnTo>
                  <a:lnTo>
                    <a:pt x="881" y="145"/>
                  </a:lnTo>
                  <a:lnTo>
                    <a:pt x="886" y="139"/>
                  </a:lnTo>
                  <a:lnTo>
                    <a:pt x="892" y="132"/>
                  </a:lnTo>
                  <a:lnTo>
                    <a:pt x="896" y="125"/>
                  </a:lnTo>
                  <a:lnTo>
                    <a:pt x="900" y="118"/>
                  </a:lnTo>
                  <a:lnTo>
                    <a:pt x="903" y="110"/>
                  </a:lnTo>
                  <a:lnTo>
                    <a:pt x="905" y="102"/>
                  </a:lnTo>
                  <a:lnTo>
                    <a:pt x="906" y="93"/>
                  </a:lnTo>
                  <a:lnTo>
                    <a:pt x="907" y="84"/>
                  </a:lnTo>
                  <a:lnTo>
                    <a:pt x="907" y="28"/>
                  </a:lnTo>
                  <a:lnTo>
                    <a:pt x="907" y="28"/>
                  </a:lnTo>
                  <a:lnTo>
                    <a:pt x="907" y="22"/>
                  </a:lnTo>
                  <a:lnTo>
                    <a:pt x="909" y="17"/>
                  </a:lnTo>
                  <a:lnTo>
                    <a:pt x="911" y="12"/>
                  </a:lnTo>
                  <a:lnTo>
                    <a:pt x="915" y="8"/>
                  </a:lnTo>
                  <a:lnTo>
                    <a:pt x="919" y="5"/>
                  </a:lnTo>
                  <a:lnTo>
                    <a:pt x="924" y="2"/>
                  </a:lnTo>
                  <a:lnTo>
                    <a:pt x="929" y="1"/>
                  </a:lnTo>
                  <a:lnTo>
                    <a:pt x="935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2"/>
                  </a:lnTo>
                  <a:lnTo>
                    <a:pt x="1347" y="5"/>
                  </a:lnTo>
                  <a:lnTo>
                    <a:pt x="1351" y="8"/>
                  </a:lnTo>
                  <a:lnTo>
                    <a:pt x="1355" y="12"/>
                  </a:lnTo>
                  <a:lnTo>
                    <a:pt x="1357" y="17"/>
                  </a:lnTo>
                  <a:lnTo>
                    <a:pt x="1359" y="22"/>
                  </a:lnTo>
                  <a:lnTo>
                    <a:pt x="1360" y="28"/>
                  </a:lnTo>
                  <a:lnTo>
                    <a:pt x="1360" y="425"/>
                  </a:lnTo>
                  <a:lnTo>
                    <a:pt x="1360" y="425"/>
                  </a:lnTo>
                  <a:lnTo>
                    <a:pt x="1359" y="431"/>
                  </a:lnTo>
                  <a:lnTo>
                    <a:pt x="1357" y="436"/>
                  </a:lnTo>
                  <a:lnTo>
                    <a:pt x="1355" y="441"/>
                  </a:lnTo>
                  <a:lnTo>
                    <a:pt x="1351" y="445"/>
                  </a:lnTo>
                  <a:lnTo>
                    <a:pt x="1347" y="448"/>
                  </a:lnTo>
                  <a:lnTo>
                    <a:pt x="1342" y="451"/>
                  </a:lnTo>
                  <a:lnTo>
                    <a:pt x="1337" y="452"/>
                  </a:lnTo>
                  <a:lnTo>
                    <a:pt x="1332" y="453"/>
                  </a:lnTo>
                  <a:lnTo>
                    <a:pt x="1332" y="453"/>
                  </a:lnTo>
                  <a:close/>
                  <a:moveTo>
                    <a:pt x="56" y="396"/>
                  </a:moveTo>
                  <a:lnTo>
                    <a:pt x="1304" y="396"/>
                  </a:lnTo>
                  <a:lnTo>
                    <a:pt x="1304" y="56"/>
                  </a:lnTo>
                  <a:lnTo>
                    <a:pt x="963" y="56"/>
                  </a:lnTo>
                  <a:lnTo>
                    <a:pt x="963" y="84"/>
                  </a:lnTo>
                  <a:lnTo>
                    <a:pt x="963" y="84"/>
                  </a:lnTo>
                  <a:lnTo>
                    <a:pt x="962" y="100"/>
                  </a:lnTo>
                  <a:lnTo>
                    <a:pt x="960" y="113"/>
                  </a:lnTo>
                  <a:lnTo>
                    <a:pt x="956" y="127"/>
                  </a:lnTo>
                  <a:lnTo>
                    <a:pt x="952" y="140"/>
                  </a:lnTo>
                  <a:lnTo>
                    <a:pt x="946" y="152"/>
                  </a:lnTo>
                  <a:lnTo>
                    <a:pt x="939" y="164"/>
                  </a:lnTo>
                  <a:lnTo>
                    <a:pt x="931" y="174"/>
                  </a:lnTo>
                  <a:lnTo>
                    <a:pt x="922" y="184"/>
                  </a:lnTo>
                  <a:lnTo>
                    <a:pt x="912" y="193"/>
                  </a:lnTo>
                  <a:lnTo>
                    <a:pt x="901" y="203"/>
                  </a:lnTo>
                  <a:lnTo>
                    <a:pt x="889" y="210"/>
                  </a:lnTo>
                  <a:lnTo>
                    <a:pt x="876" y="215"/>
                  </a:lnTo>
                  <a:lnTo>
                    <a:pt x="863" y="220"/>
                  </a:lnTo>
                  <a:lnTo>
                    <a:pt x="850" y="224"/>
                  </a:lnTo>
                  <a:lnTo>
                    <a:pt x="836" y="226"/>
                  </a:lnTo>
                  <a:lnTo>
                    <a:pt x="821" y="227"/>
                  </a:lnTo>
                  <a:lnTo>
                    <a:pt x="566" y="227"/>
                  </a:lnTo>
                  <a:lnTo>
                    <a:pt x="566" y="227"/>
                  </a:lnTo>
                  <a:lnTo>
                    <a:pt x="552" y="226"/>
                  </a:lnTo>
                  <a:lnTo>
                    <a:pt x="538" y="224"/>
                  </a:lnTo>
                  <a:lnTo>
                    <a:pt x="524" y="220"/>
                  </a:lnTo>
                  <a:lnTo>
                    <a:pt x="511" y="215"/>
                  </a:lnTo>
                  <a:lnTo>
                    <a:pt x="499" y="210"/>
                  </a:lnTo>
                  <a:lnTo>
                    <a:pt x="488" y="203"/>
                  </a:lnTo>
                  <a:lnTo>
                    <a:pt x="476" y="193"/>
                  </a:lnTo>
                  <a:lnTo>
                    <a:pt x="466" y="184"/>
                  </a:lnTo>
                  <a:lnTo>
                    <a:pt x="457" y="174"/>
                  </a:lnTo>
                  <a:lnTo>
                    <a:pt x="449" y="164"/>
                  </a:lnTo>
                  <a:lnTo>
                    <a:pt x="442" y="152"/>
                  </a:lnTo>
                  <a:lnTo>
                    <a:pt x="436" y="140"/>
                  </a:lnTo>
                  <a:lnTo>
                    <a:pt x="431" y="127"/>
                  </a:lnTo>
                  <a:lnTo>
                    <a:pt x="427" y="113"/>
                  </a:lnTo>
                  <a:lnTo>
                    <a:pt x="425" y="100"/>
                  </a:lnTo>
                  <a:lnTo>
                    <a:pt x="425" y="84"/>
                  </a:lnTo>
                  <a:lnTo>
                    <a:pt x="425" y="56"/>
                  </a:lnTo>
                  <a:lnTo>
                    <a:pt x="56" y="56"/>
                  </a:lnTo>
                  <a:lnTo>
                    <a:pt x="56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69">
              <a:extLst>
                <a:ext uri="{FF2B5EF4-FFF2-40B4-BE49-F238E27FC236}">
                  <a16:creationId xmlns:a16="http://schemas.microsoft.com/office/drawing/2014/main" xmlns="" id="{EB7CE660-2117-4DF9-B497-9DAA01AE3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5199063"/>
              <a:ext cx="88900" cy="104775"/>
            </a:xfrm>
            <a:custGeom>
              <a:avLst/>
              <a:gdLst>
                <a:gd name="T0" fmla="*/ 28 w 339"/>
                <a:gd name="T1" fmla="*/ 397 h 397"/>
                <a:gd name="T2" fmla="*/ 28 w 339"/>
                <a:gd name="T3" fmla="*/ 397 h 397"/>
                <a:gd name="T4" fmla="*/ 20 w 339"/>
                <a:gd name="T5" fmla="*/ 396 h 397"/>
                <a:gd name="T6" fmla="*/ 14 w 339"/>
                <a:gd name="T7" fmla="*/ 393 h 397"/>
                <a:gd name="T8" fmla="*/ 14 w 339"/>
                <a:gd name="T9" fmla="*/ 393 h 397"/>
                <a:gd name="T10" fmla="*/ 9 w 339"/>
                <a:gd name="T11" fmla="*/ 390 h 397"/>
                <a:gd name="T12" fmla="*/ 5 w 339"/>
                <a:gd name="T13" fmla="*/ 386 h 397"/>
                <a:gd name="T14" fmla="*/ 2 w 339"/>
                <a:gd name="T15" fmla="*/ 381 h 397"/>
                <a:gd name="T16" fmla="*/ 1 w 339"/>
                <a:gd name="T17" fmla="*/ 376 h 397"/>
                <a:gd name="T18" fmla="*/ 0 w 339"/>
                <a:gd name="T19" fmla="*/ 371 h 397"/>
                <a:gd name="T20" fmla="*/ 0 w 339"/>
                <a:gd name="T21" fmla="*/ 365 h 397"/>
                <a:gd name="T22" fmla="*/ 1 w 339"/>
                <a:gd name="T23" fmla="*/ 360 h 397"/>
                <a:gd name="T24" fmla="*/ 3 w 339"/>
                <a:gd name="T25" fmla="*/ 355 h 397"/>
                <a:gd name="T26" fmla="*/ 202 w 339"/>
                <a:gd name="T27" fmla="*/ 14 h 397"/>
                <a:gd name="T28" fmla="*/ 202 w 339"/>
                <a:gd name="T29" fmla="*/ 14 h 397"/>
                <a:gd name="T30" fmla="*/ 206 w 339"/>
                <a:gd name="T31" fmla="*/ 8 h 397"/>
                <a:gd name="T32" fmla="*/ 212 w 339"/>
                <a:gd name="T33" fmla="*/ 4 h 397"/>
                <a:gd name="T34" fmla="*/ 219 w 339"/>
                <a:gd name="T35" fmla="*/ 1 h 397"/>
                <a:gd name="T36" fmla="*/ 226 w 339"/>
                <a:gd name="T37" fmla="*/ 0 h 397"/>
                <a:gd name="T38" fmla="*/ 311 w 339"/>
                <a:gd name="T39" fmla="*/ 0 h 397"/>
                <a:gd name="T40" fmla="*/ 311 w 339"/>
                <a:gd name="T41" fmla="*/ 0 h 397"/>
                <a:gd name="T42" fmla="*/ 317 w 339"/>
                <a:gd name="T43" fmla="*/ 1 h 397"/>
                <a:gd name="T44" fmla="*/ 322 w 339"/>
                <a:gd name="T45" fmla="*/ 2 h 397"/>
                <a:gd name="T46" fmla="*/ 327 w 339"/>
                <a:gd name="T47" fmla="*/ 5 h 397"/>
                <a:gd name="T48" fmla="*/ 331 w 339"/>
                <a:gd name="T49" fmla="*/ 8 h 397"/>
                <a:gd name="T50" fmla="*/ 335 w 339"/>
                <a:gd name="T51" fmla="*/ 13 h 397"/>
                <a:gd name="T52" fmla="*/ 337 w 339"/>
                <a:gd name="T53" fmla="*/ 17 h 397"/>
                <a:gd name="T54" fmla="*/ 339 w 339"/>
                <a:gd name="T55" fmla="*/ 23 h 397"/>
                <a:gd name="T56" fmla="*/ 339 w 339"/>
                <a:gd name="T57" fmla="*/ 28 h 397"/>
                <a:gd name="T58" fmla="*/ 339 w 339"/>
                <a:gd name="T59" fmla="*/ 28 h 397"/>
                <a:gd name="T60" fmla="*/ 339 w 339"/>
                <a:gd name="T61" fmla="*/ 35 h 397"/>
                <a:gd name="T62" fmla="*/ 337 w 339"/>
                <a:gd name="T63" fmla="*/ 40 h 397"/>
                <a:gd name="T64" fmla="*/ 335 w 339"/>
                <a:gd name="T65" fmla="*/ 45 h 397"/>
                <a:gd name="T66" fmla="*/ 331 w 339"/>
                <a:gd name="T67" fmla="*/ 49 h 397"/>
                <a:gd name="T68" fmla="*/ 327 w 339"/>
                <a:gd name="T69" fmla="*/ 53 h 397"/>
                <a:gd name="T70" fmla="*/ 322 w 339"/>
                <a:gd name="T71" fmla="*/ 55 h 397"/>
                <a:gd name="T72" fmla="*/ 317 w 339"/>
                <a:gd name="T73" fmla="*/ 57 h 397"/>
                <a:gd name="T74" fmla="*/ 311 w 339"/>
                <a:gd name="T75" fmla="*/ 57 h 397"/>
                <a:gd name="T76" fmla="*/ 242 w 339"/>
                <a:gd name="T77" fmla="*/ 57 h 397"/>
                <a:gd name="T78" fmla="*/ 52 w 339"/>
                <a:gd name="T79" fmla="*/ 383 h 397"/>
                <a:gd name="T80" fmla="*/ 52 w 339"/>
                <a:gd name="T81" fmla="*/ 383 h 397"/>
                <a:gd name="T82" fmla="*/ 47 w 339"/>
                <a:gd name="T83" fmla="*/ 389 h 397"/>
                <a:gd name="T84" fmla="*/ 41 w 339"/>
                <a:gd name="T85" fmla="*/ 394 h 397"/>
                <a:gd name="T86" fmla="*/ 35 w 339"/>
                <a:gd name="T87" fmla="*/ 396 h 397"/>
                <a:gd name="T88" fmla="*/ 28 w 339"/>
                <a:gd name="T89" fmla="*/ 397 h 397"/>
                <a:gd name="T90" fmla="*/ 28 w 339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" h="397">
                  <a:moveTo>
                    <a:pt x="28" y="397"/>
                  </a:moveTo>
                  <a:lnTo>
                    <a:pt x="28" y="397"/>
                  </a:lnTo>
                  <a:lnTo>
                    <a:pt x="20" y="396"/>
                  </a:lnTo>
                  <a:lnTo>
                    <a:pt x="14" y="393"/>
                  </a:lnTo>
                  <a:lnTo>
                    <a:pt x="14" y="393"/>
                  </a:lnTo>
                  <a:lnTo>
                    <a:pt x="9" y="390"/>
                  </a:lnTo>
                  <a:lnTo>
                    <a:pt x="5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5"/>
                  </a:lnTo>
                  <a:lnTo>
                    <a:pt x="1" y="360"/>
                  </a:lnTo>
                  <a:lnTo>
                    <a:pt x="3" y="355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6" y="8"/>
                  </a:lnTo>
                  <a:lnTo>
                    <a:pt x="212" y="4"/>
                  </a:lnTo>
                  <a:lnTo>
                    <a:pt x="219" y="1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1"/>
                  </a:lnTo>
                  <a:lnTo>
                    <a:pt x="322" y="2"/>
                  </a:lnTo>
                  <a:lnTo>
                    <a:pt x="327" y="5"/>
                  </a:lnTo>
                  <a:lnTo>
                    <a:pt x="331" y="8"/>
                  </a:lnTo>
                  <a:lnTo>
                    <a:pt x="335" y="13"/>
                  </a:lnTo>
                  <a:lnTo>
                    <a:pt x="337" y="17"/>
                  </a:lnTo>
                  <a:lnTo>
                    <a:pt x="339" y="23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39" y="35"/>
                  </a:lnTo>
                  <a:lnTo>
                    <a:pt x="337" y="40"/>
                  </a:lnTo>
                  <a:lnTo>
                    <a:pt x="335" y="45"/>
                  </a:lnTo>
                  <a:lnTo>
                    <a:pt x="331" y="49"/>
                  </a:lnTo>
                  <a:lnTo>
                    <a:pt x="327" y="53"/>
                  </a:lnTo>
                  <a:lnTo>
                    <a:pt x="322" y="55"/>
                  </a:lnTo>
                  <a:lnTo>
                    <a:pt x="317" y="57"/>
                  </a:lnTo>
                  <a:lnTo>
                    <a:pt x="311" y="57"/>
                  </a:lnTo>
                  <a:lnTo>
                    <a:pt x="242" y="57"/>
                  </a:lnTo>
                  <a:lnTo>
                    <a:pt x="52" y="383"/>
                  </a:lnTo>
                  <a:lnTo>
                    <a:pt x="52" y="383"/>
                  </a:lnTo>
                  <a:lnTo>
                    <a:pt x="47" y="389"/>
                  </a:lnTo>
                  <a:lnTo>
                    <a:pt x="41" y="394"/>
                  </a:lnTo>
                  <a:lnTo>
                    <a:pt x="35" y="396"/>
                  </a:lnTo>
                  <a:lnTo>
                    <a:pt x="28" y="397"/>
                  </a:lnTo>
                  <a:lnTo>
                    <a:pt x="28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70">
              <a:extLst>
                <a:ext uri="{FF2B5EF4-FFF2-40B4-BE49-F238E27FC236}">
                  <a16:creationId xmlns:a16="http://schemas.microsoft.com/office/drawing/2014/main" xmlns="" id="{22D57141-7CC4-4400-B54E-6CCF24A2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5199063"/>
              <a:ext cx="90488" cy="104775"/>
            </a:xfrm>
            <a:custGeom>
              <a:avLst/>
              <a:gdLst>
                <a:gd name="T0" fmla="*/ 312 w 340"/>
                <a:gd name="T1" fmla="*/ 397 h 397"/>
                <a:gd name="T2" fmla="*/ 312 w 340"/>
                <a:gd name="T3" fmla="*/ 397 h 397"/>
                <a:gd name="T4" fmla="*/ 304 w 340"/>
                <a:gd name="T5" fmla="*/ 396 h 397"/>
                <a:gd name="T6" fmla="*/ 298 w 340"/>
                <a:gd name="T7" fmla="*/ 394 h 397"/>
                <a:gd name="T8" fmla="*/ 292 w 340"/>
                <a:gd name="T9" fmla="*/ 389 h 397"/>
                <a:gd name="T10" fmla="*/ 287 w 340"/>
                <a:gd name="T11" fmla="*/ 383 h 397"/>
                <a:gd name="T12" fmla="*/ 97 w 340"/>
                <a:gd name="T13" fmla="*/ 57 h 397"/>
                <a:gd name="T14" fmla="*/ 28 w 340"/>
                <a:gd name="T15" fmla="*/ 57 h 397"/>
                <a:gd name="T16" fmla="*/ 28 w 340"/>
                <a:gd name="T17" fmla="*/ 57 h 397"/>
                <a:gd name="T18" fmla="*/ 22 w 340"/>
                <a:gd name="T19" fmla="*/ 57 h 397"/>
                <a:gd name="T20" fmla="*/ 17 w 340"/>
                <a:gd name="T21" fmla="*/ 55 h 397"/>
                <a:gd name="T22" fmla="*/ 12 w 340"/>
                <a:gd name="T23" fmla="*/ 53 h 397"/>
                <a:gd name="T24" fmla="*/ 8 w 340"/>
                <a:gd name="T25" fmla="*/ 49 h 397"/>
                <a:gd name="T26" fmla="*/ 5 w 340"/>
                <a:gd name="T27" fmla="*/ 45 h 397"/>
                <a:gd name="T28" fmla="*/ 2 w 340"/>
                <a:gd name="T29" fmla="*/ 40 h 397"/>
                <a:gd name="T30" fmla="*/ 0 w 340"/>
                <a:gd name="T31" fmla="*/ 35 h 397"/>
                <a:gd name="T32" fmla="*/ 0 w 340"/>
                <a:gd name="T33" fmla="*/ 28 h 397"/>
                <a:gd name="T34" fmla="*/ 0 w 340"/>
                <a:gd name="T35" fmla="*/ 28 h 397"/>
                <a:gd name="T36" fmla="*/ 0 w 340"/>
                <a:gd name="T37" fmla="*/ 23 h 397"/>
                <a:gd name="T38" fmla="*/ 2 w 340"/>
                <a:gd name="T39" fmla="*/ 17 h 397"/>
                <a:gd name="T40" fmla="*/ 5 w 340"/>
                <a:gd name="T41" fmla="*/ 13 h 397"/>
                <a:gd name="T42" fmla="*/ 8 w 340"/>
                <a:gd name="T43" fmla="*/ 8 h 397"/>
                <a:gd name="T44" fmla="*/ 12 w 340"/>
                <a:gd name="T45" fmla="*/ 5 h 397"/>
                <a:gd name="T46" fmla="*/ 17 w 340"/>
                <a:gd name="T47" fmla="*/ 2 h 397"/>
                <a:gd name="T48" fmla="*/ 22 w 340"/>
                <a:gd name="T49" fmla="*/ 1 h 397"/>
                <a:gd name="T50" fmla="*/ 28 w 340"/>
                <a:gd name="T51" fmla="*/ 0 h 397"/>
                <a:gd name="T52" fmla="*/ 113 w 340"/>
                <a:gd name="T53" fmla="*/ 0 h 397"/>
                <a:gd name="T54" fmla="*/ 113 w 340"/>
                <a:gd name="T55" fmla="*/ 0 h 397"/>
                <a:gd name="T56" fmla="*/ 120 w 340"/>
                <a:gd name="T57" fmla="*/ 1 h 397"/>
                <a:gd name="T58" fmla="*/ 127 w 340"/>
                <a:gd name="T59" fmla="*/ 4 h 397"/>
                <a:gd name="T60" fmla="*/ 133 w 340"/>
                <a:gd name="T61" fmla="*/ 8 h 397"/>
                <a:gd name="T62" fmla="*/ 137 w 340"/>
                <a:gd name="T63" fmla="*/ 14 h 397"/>
                <a:gd name="T64" fmla="*/ 336 w 340"/>
                <a:gd name="T65" fmla="*/ 355 h 397"/>
                <a:gd name="T66" fmla="*/ 336 w 340"/>
                <a:gd name="T67" fmla="*/ 355 h 397"/>
                <a:gd name="T68" fmla="*/ 338 w 340"/>
                <a:gd name="T69" fmla="*/ 360 h 397"/>
                <a:gd name="T70" fmla="*/ 339 w 340"/>
                <a:gd name="T71" fmla="*/ 365 h 397"/>
                <a:gd name="T72" fmla="*/ 340 w 340"/>
                <a:gd name="T73" fmla="*/ 371 h 397"/>
                <a:gd name="T74" fmla="*/ 339 w 340"/>
                <a:gd name="T75" fmla="*/ 376 h 397"/>
                <a:gd name="T76" fmla="*/ 337 w 340"/>
                <a:gd name="T77" fmla="*/ 381 h 397"/>
                <a:gd name="T78" fmla="*/ 334 w 340"/>
                <a:gd name="T79" fmla="*/ 386 h 397"/>
                <a:gd name="T80" fmla="*/ 330 w 340"/>
                <a:gd name="T81" fmla="*/ 390 h 397"/>
                <a:gd name="T82" fmla="*/ 326 w 340"/>
                <a:gd name="T83" fmla="*/ 393 h 397"/>
                <a:gd name="T84" fmla="*/ 326 w 340"/>
                <a:gd name="T85" fmla="*/ 393 h 397"/>
                <a:gd name="T86" fmla="*/ 319 w 340"/>
                <a:gd name="T87" fmla="*/ 396 h 397"/>
                <a:gd name="T88" fmla="*/ 312 w 340"/>
                <a:gd name="T89" fmla="*/ 397 h 397"/>
                <a:gd name="T90" fmla="*/ 312 w 340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97">
                  <a:moveTo>
                    <a:pt x="312" y="397"/>
                  </a:moveTo>
                  <a:lnTo>
                    <a:pt x="312" y="397"/>
                  </a:lnTo>
                  <a:lnTo>
                    <a:pt x="304" y="396"/>
                  </a:lnTo>
                  <a:lnTo>
                    <a:pt x="298" y="394"/>
                  </a:lnTo>
                  <a:lnTo>
                    <a:pt x="292" y="389"/>
                  </a:lnTo>
                  <a:lnTo>
                    <a:pt x="287" y="383"/>
                  </a:lnTo>
                  <a:lnTo>
                    <a:pt x="97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3" y="8"/>
                  </a:lnTo>
                  <a:lnTo>
                    <a:pt x="137" y="14"/>
                  </a:lnTo>
                  <a:lnTo>
                    <a:pt x="336" y="355"/>
                  </a:lnTo>
                  <a:lnTo>
                    <a:pt x="336" y="355"/>
                  </a:lnTo>
                  <a:lnTo>
                    <a:pt x="338" y="360"/>
                  </a:lnTo>
                  <a:lnTo>
                    <a:pt x="339" y="365"/>
                  </a:lnTo>
                  <a:lnTo>
                    <a:pt x="340" y="371"/>
                  </a:lnTo>
                  <a:lnTo>
                    <a:pt x="339" y="376"/>
                  </a:lnTo>
                  <a:lnTo>
                    <a:pt x="337" y="381"/>
                  </a:lnTo>
                  <a:lnTo>
                    <a:pt x="334" y="386"/>
                  </a:lnTo>
                  <a:lnTo>
                    <a:pt x="330" y="390"/>
                  </a:lnTo>
                  <a:lnTo>
                    <a:pt x="326" y="393"/>
                  </a:lnTo>
                  <a:lnTo>
                    <a:pt x="326" y="393"/>
                  </a:lnTo>
                  <a:lnTo>
                    <a:pt x="319" y="396"/>
                  </a:lnTo>
                  <a:lnTo>
                    <a:pt x="312" y="397"/>
                  </a:lnTo>
                  <a:lnTo>
                    <a:pt x="31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71">
              <a:extLst>
                <a:ext uri="{FF2B5EF4-FFF2-40B4-BE49-F238E27FC236}">
                  <a16:creationId xmlns:a16="http://schemas.microsoft.com/office/drawing/2014/main" xmlns="" id="{B9F26672-DF6F-4080-BDCD-4883FAC21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0913" y="5168901"/>
              <a:ext cx="104775" cy="104775"/>
            </a:xfrm>
            <a:custGeom>
              <a:avLst/>
              <a:gdLst>
                <a:gd name="T0" fmla="*/ 22 w 398"/>
                <a:gd name="T1" fmla="*/ 393 h 394"/>
                <a:gd name="T2" fmla="*/ 5 w 398"/>
                <a:gd name="T3" fmla="*/ 382 h 394"/>
                <a:gd name="T4" fmla="*/ 0 w 398"/>
                <a:gd name="T5" fmla="*/ 366 h 394"/>
                <a:gd name="T6" fmla="*/ 6 w 398"/>
                <a:gd name="T7" fmla="*/ 309 h 394"/>
                <a:gd name="T8" fmla="*/ 23 w 398"/>
                <a:gd name="T9" fmla="*/ 263 h 394"/>
                <a:gd name="T10" fmla="*/ 53 w 398"/>
                <a:gd name="T11" fmla="*/ 224 h 394"/>
                <a:gd name="T12" fmla="*/ 96 w 398"/>
                <a:gd name="T13" fmla="*/ 194 h 394"/>
                <a:gd name="T14" fmla="*/ 83 w 398"/>
                <a:gd name="T15" fmla="*/ 170 h 394"/>
                <a:gd name="T16" fmla="*/ 75 w 398"/>
                <a:gd name="T17" fmla="*/ 134 h 394"/>
                <a:gd name="T18" fmla="*/ 77 w 398"/>
                <a:gd name="T19" fmla="*/ 99 h 394"/>
                <a:gd name="T20" fmla="*/ 96 w 398"/>
                <a:gd name="T21" fmla="*/ 55 h 394"/>
                <a:gd name="T22" fmla="*/ 129 w 398"/>
                <a:gd name="T23" fmla="*/ 21 h 394"/>
                <a:gd name="T24" fmla="*/ 173 w 398"/>
                <a:gd name="T25" fmla="*/ 2 h 394"/>
                <a:gd name="T26" fmla="*/ 212 w 398"/>
                <a:gd name="T27" fmla="*/ 0 h 394"/>
                <a:gd name="T28" fmla="*/ 258 w 398"/>
                <a:gd name="T29" fmla="*/ 15 h 394"/>
                <a:gd name="T30" fmla="*/ 295 w 398"/>
                <a:gd name="T31" fmla="*/ 46 h 394"/>
                <a:gd name="T32" fmla="*/ 318 w 398"/>
                <a:gd name="T33" fmla="*/ 88 h 394"/>
                <a:gd name="T34" fmla="*/ 323 w 398"/>
                <a:gd name="T35" fmla="*/ 124 h 394"/>
                <a:gd name="T36" fmla="*/ 318 w 398"/>
                <a:gd name="T37" fmla="*/ 162 h 394"/>
                <a:gd name="T38" fmla="*/ 302 w 398"/>
                <a:gd name="T39" fmla="*/ 194 h 394"/>
                <a:gd name="T40" fmla="*/ 335 w 398"/>
                <a:gd name="T41" fmla="*/ 216 h 394"/>
                <a:gd name="T42" fmla="*/ 367 w 398"/>
                <a:gd name="T43" fmla="*/ 253 h 394"/>
                <a:gd name="T44" fmla="*/ 389 w 398"/>
                <a:gd name="T45" fmla="*/ 297 h 394"/>
                <a:gd name="T46" fmla="*/ 398 w 398"/>
                <a:gd name="T47" fmla="*/ 351 h 394"/>
                <a:gd name="T48" fmla="*/ 396 w 398"/>
                <a:gd name="T49" fmla="*/ 377 h 394"/>
                <a:gd name="T50" fmla="*/ 381 w 398"/>
                <a:gd name="T51" fmla="*/ 392 h 394"/>
                <a:gd name="T52" fmla="*/ 58 w 398"/>
                <a:gd name="T53" fmla="*/ 337 h 394"/>
                <a:gd name="T54" fmla="*/ 336 w 398"/>
                <a:gd name="T55" fmla="*/ 318 h 394"/>
                <a:gd name="T56" fmla="*/ 322 w 398"/>
                <a:gd name="T57" fmla="*/ 285 h 394"/>
                <a:gd name="T58" fmla="*/ 299 w 398"/>
                <a:gd name="T59" fmla="*/ 260 h 394"/>
                <a:gd name="T60" fmla="*/ 244 w 398"/>
                <a:gd name="T61" fmla="*/ 231 h 394"/>
                <a:gd name="T62" fmla="*/ 227 w 398"/>
                <a:gd name="T63" fmla="*/ 216 h 394"/>
                <a:gd name="T64" fmla="*/ 227 w 398"/>
                <a:gd name="T65" fmla="*/ 193 h 394"/>
                <a:gd name="T66" fmla="*/ 243 w 398"/>
                <a:gd name="T67" fmla="*/ 176 h 394"/>
                <a:gd name="T68" fmla="*/ 262 w 398"/>
                <a:gd name="T69" fmla="*/ 149 h 394"/>
                <a:gd name="T70" fmla="*/ 266 w 398"/>
                <a:gd name="T71" fmla="*/ 124 h 394"/>
                <a:gd name="T72" fmla="*/ 261 w 398"/>
                <a:gd name="T73" fmla="*/ 98 h 394"/>
                <a:gd name="T74" fmla="*/ 247 w 398"/>
                <a:gd name="T75" fmla="*/ 77 h 394"/>
                <a:gd name="T76" fmla="*/ 225 w 398"/>
                <a:gd name="T77" fmla="*/ 62 h 394"/>
                <a:gd name="T78" fmla="*/ 199 w 398"/>
                <a:gd name="T79" fmla="*/ 57 h 394"/>
                <a:gd name="T80" fmla="*/ 179 w 398"/>
                <a:gd name="T81" fmla="*/ 60 h 394"/>
                <a:gd name="T82" fmla="*/ 155 w 398"/>
                <a:gd name="T83" fmla="*/ 72 h 394"/>
                <a:gd name="T84" fmla="*/ 139 w 398"/>
                <a:gd name="T85" fmla="*/ 92 h 394"/>
                <a:gd name="T86" fmla="*/ 131 w 398"/>
                <a:gd name="T87" fmla="*/ 117 h 394"/>
                <a:gd name="T88" fmla="*/ 133 w 398"/>
                <a:gd name="T89" fmla="*/ 142 h 394"/>
                <a:gd name="T90" fmla="*/ 148 w 398"/>
                <a:gd name="T91" fmla="*/ 170 h 394"/>
                <a:gd name="T92" fmla="*/ 166 w 398"/>
                <a:gd name="T93" fmla="*/ 186 h 394"/>
                <a:gd name="T94" fmla="*/ 172 w 398"/>
                <a:gd name="T95" fmla="*/ 208 h 394"/>
                <a:gd name="T96" fmla="*/ 153 w 398"/>
                <a:gd name="T97" fmla="*/ 231 h 394"/>
                <a:gd name="T98" fmla="*/ 107 w 398"/>
                <a:gd name="T99" fmla="*/ 254 h 394"/>
                <a:gd name="T100" fmla="*/ 81 w 398"/>
                <a:gd name="T101" fmla="*/ 278 h 394"/>
                <a:gd name="T102" fmla="*/ 64 w 398"/>
                <a:gd name="T103" fmla="*/ 309 h 394"/>
                <a:gd name="T104" fmla="*/ 58 w 398"/>
                <a:gd name="T105" fmla="*/ 33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4">
                  <a:moveTo>
                    <a:pt x="369" y="394"/>
                  </a:moveTo>
                  <a:lnTo>
                    <a:pt x="28" y="394"/>
                  </a:lnTo>
                  <a:lnTo>
                    <a:pt x="28" y="394"/>
                  </a:lnTo>
                  <a:lnTo>
                    <a:pt x="22" y="393"/>
                  </a:lnTo>
                  <a:lnTo>
                    <a:pt x="17" y="392"/>
                  </a:lnTo>
                  <a:lnTo>
                    <a:pt x="12" y="389"/>
                  </a:lnTo>
                  <a:lnTo>
                    <a:pt x="8" y="386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1" y="336"/>
                  </a:lnTo>
                  <a:lnTo>
                    <a:pt x="3" y="322"/>
                  </a:lnTo>
                  <a:lnTo>
                    <a:pt x="6" y="309"/>
                  </a:lnTo>
                  <a:lnTo>
                    <a:pt x="9" y="297"/>
                  </a:lnTo>
                  <a:lnTo>
                    <a:pt x="13" y="285"/>
                  </a:lnTo>
                  <a:lnTo>
                    <a:pt x="18" y="274"/>
                  </a:lnTo>
                  <a:lnTo>
                    <a:pt x="23" y="263"/>
                  </a:lnTo>
                  <a:lnTo>
                    <a:pt x="30" y="253"/>
                  </a:lnTo>
                  <a:lnTo>
                    <a:pt x="37" y="243"/>
                  </a:lnTo>
                  <a:lnTo>
                    <a:pt x="44" y="233"/>
                  </a:lnTo>
                  <a:lnTo>
                    <a:pt x="53" y="224"/>
                  </a:lnTo>
                  <a:lnTo>
                    <a:pt x="62" y="216"/>
                  </a:lnTo>
                  <a:lnTo>
                    <a:pt x="72" y="208"/>
                  </a:lnTo>
                  <a:lnTo>
                    <a:pt x="84" y="201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87"/>
                  </a:lnTo>
                  <a:lnTo>
                    <a:pt x="87" y="179"/>
                  </a:lnTo>
                  <a:lnTo>
                    <a:pt x="83" y="170"/>
                  </a:lnTo>
                  <a:lnTo>
                    <a:pt x="80" y="162"/>
                  </a:lnTo>
                  <a:lnTo>
                    <a:pt x="78" y="153"/>
                  </a:lnTo>
                  <a:lnTo>
                    <a:pt x="76" y="144"/>
                  </a:lnTo>
                  <a:lnTo>
                    <a:pt x="75" y="134"/>
                  </a:lnTo>
                  <a:lnTo>
                    <a:pt x="73" y="124"/>
                  </a:lnTo>
                  <a:lnTo>
                    <a:pt x="73" y="124"/>
                  </a:lnTo>
                  <a:lnTo>
                    <a:pt x="75" y="112"/>
                  </a:lnTo>
                  <a:lnTo>
                    <a:pt x="77" y="99"/>
                  </a:lnTo>
                  <a:lnTo>
                    <a:pt x="80" y="88"/>
                  </a:lnTo>
                  <a:lnTo>
                    <a:pt x="84" y="76"/>
                  </a:lnTo>
                  <a:lnTo>
                    <a:pt x="89" y="65"/>
                  </a:lnTo>
                  <a:lnTo>
                    <a:pt x="96" y="55"/>
                  </a:lnTo>
                  <a:lnTo>
                    <a:pt x="103" y="46"/>
                  </a:lnTo>
                  <a:lnTo>
                    <a:pt x="111" y="36"/>
                  </a:lnTo>
                  <a:lnTo>
                    <a:pt x="119" y="28"/>
                  </a:lnTo>
                  <a:lnTo>
                    <a:pt x="129" y="21"/>
                  </a:lnTo>
                  <a:lnTo>
                    <a:pt x="139" y="15"/>
                  </a:lnTo>
                  <a:lnTo>
                    <a:pt x="150" y="9"/>
                  </a:lnTo>
                  <a:lnTo>
                    <a:pt x="161" y="5"/>
                  </a:lnTo>
                  <a:lnTo>
                    <a:pt x="173" y="2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0"/>
                  </a:lnTo>
                  <a:lnTo>
                    <a:pt x="224" y="2"/>
                  </a:lnTo>
                  <a:lnTo>
                    <a:pt x="236" y="5"/>
                  </a:lnTo>
                  <a:lnTo>
                    <a:pt x="247" y="9"/>
                  </a:lnTo>
                  <a:lnTo>
                    <a:pt x="258" y="15"/>
                  </a:lnTo>
                  <a:lnTo>
                    <a:pt x="268" y="21"/>
                  </a:lnTo>
                  <a:lnTo>
                    <a:pt x="278" y="28"/>
                  </a:lnTo>
                  <a:lnTo>
                    <a:pt x="287" y="36"/>
                  </a:lnTo>
                  <a:lnTo>
                    <a:pt x="295" y="46"/>
                  </a:lnTo>
                  <a:lnTo>
                    <a:pt x="302" y="55"/>
                  </a:lnTo>
                  <a:lnTo>
                    <a:pt x="309" y="65"/>
                  </a:lnTo>
                  <a:lnTo>
                    <a:pt x="314" y="76"/>
                  </a:lnTo>
                  <a:lnTo>
                    <a:pt x="318" y="88"/>
                  </a:lnTo>
                  <a:lnTo>
                    <a:pt x="321" y="99"/>
                  </a:lnTo>
                  <a:lnTo>
                    <a:pt x="323" y="112"/>
                  </a:lnTo>
                  <a:lnTo>
                    <a:pt x="323" y="124"/>
                  </a:lnTo>
                  <a:lnTo>
                    <a:pt x="323" y="124"/>
                  </a:lnTo>
                  <a:lnTo>
                    <a:pt x="323" y="134"/>
                  </a:lnTo>
                  <a:lnTo>
                    <a:pt x="322" y="144"/>
                  </a:lnTo>
                  <a:lnTo>
                    <a:pt x="320" y="153"/>
                  </a:lnTo>
                  <a:lnTo>
                    <a:pt x="318" y="162"/>
                  </a:lnTo>
                  <a:lnTo>
                    <a:pt x="315" y="170"/>
                  </a:lnTo>
                  <a:lnTo>
                    <a:pt x="311" y="179"/>
                  </a:lnTo>
                  <a:lnTo>
                    <a:pt x="307" y="187"/>
                  </a:lnTo>
                  <a:lnTo>
                    <a:pt x="302" y="194"/>
                  </a:lnTo>
                  <a:lnTo>
                    <a:pt x="302" y="194"/>
                  </a:lnTo>
                  <a:lnTo>
                    <a:pt x="314" y="201"/>
                  </a:lnTo>
                  <a:lnTo>
                    <a:pt x="325" y="208"/>
                  </a:lnTo>
                  <a:lnTo>
                    <a:pt x="335" y="216"/>
                  </a:lnTo>
                  <a:lnTo>
                    <a:pt x="344" y="224"/>
                  </a:lnTo>
                  <a:lnTo>
                    <a:pt x="353" y="233"/>
                  </a:lnTo>
                  <a:lnTo>
                    <a:pt x="360" y="243"/>
                  </a:lnTo>
                  <a:lnTo>
                    <a:pt x="367" y="253"/>
                  </a:lnTo>
                  <a:lnTo>
                    <a:pt x="374" y="263"/>
                  </a:lnTo>
                  <a:lnTo>
                    <a:pt x="380" y="274"/>
                  </a:lnTo>
                  <a:lnTo>
                    <a:pt x="385" y="285"/>
                  </a:lnTo>
                  <a:lnTo>
                    <a:pt x="389" y="297"/>
                  </a:lnTo>
                  <a:lnTo>
                    <a:pt x="392" y="309"/>
                  </a:lnTo>
                  <a:lnTo>
                    <a:pt x="395" y="322"/>
                  </a:lnTo>
                  <a:lnTo>
                    <a:pt x="397" y="336"/>
                  </a:lnTo>
                  <a:lnTo>
                    <a:pt x="398" y="351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1"/>
                  </a:lnTo>
                  <a:lnTo>
                    <a:pt x="396" y="377"/>
                  </a:lnTo>
                  <a:lnTo>
                    <a:pt x="393" y="382"/>
                  </a:lnTo>
                  <a:lnTo>
                    <a:pt x="390" y="386"/>
                  </a:lnTo>
                  <a:lnTo>
                    <a:pt x="386" y="389"/>
                  </a:lnTo>
                  <a:lnTo>
                    <a:pt x="381" y="392"/>
                  </a:lnTo>
                  <a:lnTo>
                    <a:pt x="375" y="393"/>
                  </a:lnTo>
                  <a:lnTo>
                    <a:pt x="369" y="394"/>
                  </a:lnTo>
                  <a:lnTo>
                    <a:pt x="369" y="394"/>
                  </a:lnTo>
                  <a:close/>
                  <a:moveTo>
                    <a:pt x="58" y="337"/>
                  </a:moveTo>
                  <a:lnTo>
                    <a:pt x="339" y="337"/>
                  </a:lnTo>
                  <a:lnTo>
                    <a:pt x="339" y="337"/>
                  </a:lnTo>
                  <a:lnTo>
                    <a:pt x="338" y="327"/>
                  </a:lnTo>
                  <a:lnTo>
                    <a:pt x="336" y="318"/>
                  </a:lnTo>
                  <a:lnTo>
                    <a:pt x="333" y="309"/>
                  </a:lnTo>
                  <a:lnTo>
                    <a:pt x="330" y="300"/>
                  </a:lnTo>
                  <a:lnTo>
                    <a:pt x="326" y="293"/>
                  </a:lnTo>
                  <a:lnTo>
                    <a:pt x="322" y="285"/>
                  </a:lnTo>
                  <a:lnTo>
                    <a:pt x="317" y="278"/>
                  </a:lnTo>
                  <a:lnTo>
                    <a:pt x="311" y="271"/>
                  </a:lnTo>
                  <a:lnTo>
                    <a:pt x="305" y="265"/>
                  </a:lnTo>
                  <a:lnTo>
                    <a:pt x="299" y="260"/>
                  </a:lnTo>
                  <a:lnTo>
                    <a:pt x="291" y="254"/>
                  </a:lnTo>
                  <a:lnTo>
                    <a:pt x="283" y="249"/>
                  </a:lnTo>
                  <a:lnTo>
                    <a:pt x="264" y="239"/>
                  </a:lnTo>
                  <a:lnTo>
                    <a:pt x="244" y="231"/>
                  </a:lnTo>
                  <a:lnTo>
                    <a:pt x="244" y="231"/>
                  </a:lnTo>
                  <a:lnTo>
                    <a:pt x="237" y="227"/>
                  </a:lnTo>
                  <a:lnTo>
                    <a:pt x="231" y="222"/>
                  </a:lnTo>
                  <a:lnTo>
                    <a:pt x="227" y="216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0"/>
                  </a:lnTo>
                  <a:lnTo>
                    <a:pt x="227" y="193"/>
                  </a:lnTo>
                  <a:lnTo>
                    <a:pt x="231" y="186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43" y="176"/>
                  </a:lnTo>
                  <a:lnTo>
                    <a:pt x="249" y="170"/>
                  </a:lnTo>
                  <a:lnTo>
                    <a:pt x="254" y="164"/>
                  </a:lnTo>
                  <a:lnTo>
                    <a:pt x="258" y="157"/>
                  </a:lnTo>
                  <a:lnTo>
                    <a:pt x="262" y="149"/>
                  </a:lnTo>
                  <a:lnTo>
                    <a:pt x="264" y="142"/>
                  </a:lnTo>
                  <a:lnTo>
                    <a:pt x="266" y="132"/>
                  </a:lnTo>
                  <a:lnTo>
                    <a:pt x="266" y="124"/>
                  </a:lnTo>
                  <a:lnTo>
                    <a:pt x="266" y="124"/>
                  </a:lnTo>
                  <a:lnTo>
                    <a:pt x="266" y="117"/>
                  </a:lnTo>
                  <a:lnTo>
                    <a:pt x="265" y="111"/>
                  </a:lnTo>
                  <a:lnTo>
                    <a:pt x="263" y="104"/>
                  </a:lnTo>
                  <a:lnTo>
                    <a:pt x="261" y="98"/>
                  </a:lnTo>
                  <a:lnTo>
                    <a:pt x="258" y="92"/>
                  </a:lnTo>
                  <a:lnTo>
                    <a:pt x="255" y="87"/>
                  </a:lnTo>
                  <a:lnTo>
                    <a:pt x="251" y="81"/>
                  </a:lnTo>
                  <a:lnTo>
                    <a:pt x="247" y="77"/>
                  </a:lnTo>
                  <a:lnTo>
                    <a:pt x="242" y="72"/>
                  </a:lnTo>
                  <a:lnTo>
                    <a:pt x="237" y="68"/>
                  </a:lnTo>
                  <a:lnTo>
                    <a:pt x="231" y="65"/>
                  </a:lnTo>
                  <a:lnTo>
                    <a:pt x="225" y="62"/>
                  </a:lnTo>
                  <a:lnTo>
                    <a:pt x="219" y="60"/>
                  </a:lnTo>
                  <a:lnTo>
                    <a:pt x="213" y="58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99" y="57"/>
                  </a:lnTo>
                  <a:lnTo>
                    <a:pt x="192" y="57"/>
                  </a:lnTo>
                  <a:lnTo>
                    <a:pt x="185" y="58"/>
                  </a:lnTo>
                  <a:lnTo>
                    <a:pt x="179" y="60"/>
                  </a:lnTo>
                  <a:lnTo>
                    <a:pt x="172" y="62"/>
                  </a:lnTo>
                  <a:lnTo>
                    <a:pt x="166" y="65"/>
                  </a:lnTo>
                  <a:lnTo>
                    <a:pt x="160" y="68"/>
                  </a:lnTo>
                  <a:lnTo>
                    <a:pt x="155" y="72"/>
                  </a:lnTo>
                  <a:lnTo>
                    <a:pt x="150" y="77"/>
                  </a:lnTo>
                  <a:lnTo>
                    <a:pt x="146" y="81"/>
                  </a:lnTo>
                  <a:lnTo>
                    <a:pt x="142" y="87"/>
                  </a:lnTo>
                  <a:lnTo>
                    <a:pt x="139" y="92"/>
                  </a:lnTo>
                  <a:lnTo>
                    <a:pt x="136" y="98"/>
                  </a:lnTo>
                  <a:lnTo>
                    <a:pt x="134" y="104"/>
                  </a:lnTo>
                  <a:lnTo>
                    <a:pt x="132" y="111"/>
                  </a:lnTo>
                  <a:lnTo>
                    <a:pt x="131" y="117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33"/>
                  </a:lnTo>
                  <a:lnTo>
                    <a:pt x="133" y="142"/>
                  </a:lnTo>
                  <a:lnTo>
                    <a:pt x="135" y="149"/>
                  </a:lnTo>
                  <a:lnTo>
                    <a:pt x="138" y="157"/>
                  </a:lnTo>
                  <a:lnTo>
                    <a:pt x="143" y="164"/>
                  </a:lnTo>
                  <a:lnTo>
                    <a:pt x="148" y="170"/>
                  </a:lnTo>
                  <a:lnTo>
                    <a:pt x="154" y="176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6" y="186"/>
                  </a:lnTo>
                  <a:lnTo>
                    <a:pt x="170" y="193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72" y="208"/>
                  </a:lnTo>
                  <a:lnTo>
                    <a:pt x="170" y="216"/>
                  </a:lnTo>
                  <a:lnTo>
                    <a:pt x="166" y="222"/>
                  </a:lnTo>
                  <a:lnTo>
                    <a:pt x="160" y="227"/>
                  </a:lnTo>
                  <a:lnTo>
                    <a:pt x="153" y="231"/>
                  </a:lnTo>
                  <a:lnTo>
                    <a:pt x="153" y="231"/>
                  </a:lnTo>
                  <a:lnTo>
                    <a:pt x="133" y="239"/>
                  </a:lnTo>
                  <a:lnTo>
                    <a:pt x="115" y="249"/>
                  </a:lnTo>
                  <a:lnTo>
                    <a:pt x="107" y="254"/>
                  </a:lnTo>
                  <a:lnTo>
                    <a:pt x="99" y="259"/>
                  </a:lnTo>
                  <a:lnTo>
                    <a:pt x="93" y="265"/>
                  </a:lnTo>
                  <a:lnTo>
                    <a:pt x="86" y="271"/>
                  </a:lnTo>
                  <a:lnTo>
                    <a:pt x="81" y="278"/>
                  </a:lnTo>
                  <a:lnTo>
                    <a:pt x="76" y="285"/>
                  </a:lnTo>
                  <a:lnTo>
                    <a:pt x="71" y="293"/>
                  </a:lnTo>
                  <a:lnTo>
                    <a:pt x="67" y="300"/>
                  </a:lnTo>
                  <a:lnTo>
                    <a:pt x="64" y="309"/>
                  </a:lnTo>
                  <a:lnTo>
                    <a:pt x="61" y="318"/>
                  </a:lnTo>
                  <a:lnTo>
                    <a:pt x="59" y="327"/>
                  </a:lnTo>
                  <a:lnTo>
                    <a:pt x="58" y="337"/>
                  </a:lnTo>
                  <a:lnTo>
                    <a:pt x="5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15F6CEC5-1EFF-45C1-80DE-08F47FCF3D99}"/>
              </a:ext>
            </a:extLst>
          </p:cNvPr>
          <p:cNvGrpSpPr/>
          <p:nvPr/>
        </p:nvGrpSpPr>
        <p:grpSpPr>
          <a:xfrm>
            <a:off x="5120006" y="4428287"/>
            <a:ext cx="398144" cy="398144"/>
            <a:chOff x="2676525" y="2889251"/>
            <a:chExt cx="360363" cy="360363"/>
          </a:xfrm>
          <a:solidFill>
            <a:schemeClr val="bg1"/>
          </a:solidFill>
        </p:grpSpPr>
        <p:sp>
          <p:nvSpPr>
            <p:cNvPr id="143" name="Freeform 1316">
              <a:extLst>
                <a:ext uri="{FF2B5EF4-FFF2-40B4-BE49-F238E27FC236}">
                  <a16:creationId xmlns:a16="http://schemas.microsoft.com/office/drawing/2014/main" xmlns="" id="{5690BCBA-8885-46AC-BD23-CFBC6256E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xmlns="" id="{C234D6B6-71FB-4E49-AEF8-2CA8A0E7E7DC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145" name="Freeform 1317">
                <a:extLst>
                  <a:ext uri="{FF2B5EF4-FFF2-40B4-BE49-F238E27FC236}">
                    <a16:creationId xmlns:a16="http://schemas.microsoft.com/office/drawing/2014/main" xmlns="" id="{7769A1E1-BE74-4194-B904-6EACA7A09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318">
                <a:extLst>
                  <a:ext uri="{FF2B5EF4-FFF2-40B4-BE49-F238E27FC236}">
                    <a16:creationId xmlns:a16="http://schemas.microsoft.com/office/drawing/2014/main" xmlns="" id="{23D9C766-31E6-4F3C-8E6F-FE09378ED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319">
                <a:extLst>
                  <a:ext uri="{FF2B5EF4-FFF2-40B4-BE49-F238E27FC236}">
                    <a16:creationId xmlns:a16="http://schemas.microsoft.com/office/drawing/2014/main" xmlns="" id="{814CCE3C-A9FD-4B18-8F48-142D958B3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D9FB0883-4CFB-4E57-9230-CB63B8D72EE4}"/>
              </a:ext>
            </a:extLst>
          </p:cNvPr>
          <p:cNvGrpSpPr/>
          <p:nvPr/>
        </p:nvGrpSpPr>
        <p:grpSpPr>
          <a:xfrm>
            <a:off x="6647995" y="1803664"/>
            <a:ext cx="398144" cy="396388"/>
            <a:chOff x="9155113" y="3249613"/>
            <a:chExt cx="360363" cy="358775"/>
          </a:xfrm>
          <a:solidFill>
            <a:schemeClr val="bg1"/>
          </a:solidFill>
        </p:grpSpPr>
        <p:sp>
          <p:nvSpPr>
            <p:cNvPr id="149" name="Freeform 115">
              <a:extLst>
                <a:ext uri="{FF2B5EF4-FFF2-40B4-BE49-F238E27FC236}">
                  <a16:creationId xmlns:a16="http://schemas.microsoft.com/office/drawing/2014/main" xmlns="" id="{95943638-A8DE-4DB3-BCFD-D80EADDA3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6">
              <a:extLst>
                <a:ext uri="{FF2B5EF4-FFF2-40B4-BE49-F238E27FC236}">
                  <a16:creationId xmlns:a16="http://schemas.microsoft.com/office/drawing/2014/main" xmlns="" id="{101C6B71-7C28-4F3E-814E-9B558F94F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04DD5182-F18A-4EAF-9336-804BB4C39DD1}"/>
              </a:ext>
            </a:extLst>
          </p:cNvPr>
          <p:cNvGrpSpPr/>
          <p:nvPr/>
        </p:nvGrpSpPr>
        <p:grpSpPr>
          <a:xfrm>
            <a:off x="7209707" y="2304702"/>
            <a:ext cx="398144" cy="384110"/>
            <a:chOff x="4116388" y="735013"/>
            <a:chExt cx="360363" cy="347663"/>
          </a:xfrm>
          <a:solidFill>
            <a:schemeClr val="bg1"/>
          </a:solidFill>
        </p:grpSpPr>
        <p:sp>
          <p:nvSpPr>
            <p:cNvPr id="152" name="Freeform 1344">
              <a:extLst>
                <a:ext uri="{FF2B5EF4-FFF2-40B4-BE49-F238E27FC236}">
                  <a16:creationId xmlns:a16="http://schemas.microsoft.com/office/drawing/2014/main" xmlns="" id="{E1469B20-784B-418D-9A2B-D65432EE0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735013"/>
              <a:ext cx="46038" cy="92075"/>
            </a:xfrm>
            <a:custGeom>
              <a:avLst/>
              <a:gdLst>
                <a:gd name="T0" fmla="*/ 33 w 203"/>
                <a:gd name="T1" fmla="*/ 407 h 407"/>
                <a:gd name="T2" fmla="*/ 33 w 203"/>
                <a:gd name="T3" fmla="*/ 407 h 407"/>
                <a:gd name="T4" fmla="*/ 28 w 203"/>
                <a:gd name="T5" fmla="*/ 407 h 407"/>
                <a:gd name="T6" fmla="*/ 23 w 203"/>
                <a:gd name="T7" fmla="*/ 405 h 407"/>
                <a:gd name="T8" fmla="*/ 18 w 203"/>
                <a:gd name="T9" fmla="*/ 403 h 407"/>
                <a:gd name="T10" fmla="*/ 13 w 203"/>
                <a:gd name="T11" fmla="*/ 400 h 407"/>
                <a:gd name="T12" fmla="*/ 13 w 203"/>
                <a:gd name="T13" fmla="*/ 400 h 407"/>
                <a:gd name="T14" fmla="*/ 8 w 203"/>
                <a:gd name="T15" fmla="*/ 395 h 407"/>
                <a:gd name="T16" fmla="*/ 4 w 203"/>
                <a:gd name="T17" fmla="*/ 389 h 407"/>
                <a:gd name="T18" fmla="*/ 2 w 203"/>
                <a:gd name="T19" fmla="*/ 384 h 407"/>
                <a:gd name="T20" fmla="*/ 0 w 203"/>
                <a:gd name="T21" fmla="*/ 378 h 407"/>
                <a:gd name="T22" fmla="*/ 0 w 203"/>
                <a:gd name="T23" fmla="*/ 372 h 407"/>
                <a:gd name="T24" fmla="*/ 1 w 203"/>
                <a:gd name="T25" fmla="*/ 365 h 407"/>
                <a:gd name="T26" fmla="*/ 4 w 203"/>
                <a:gd name="T27" fmla="*/ 359 h 407"/>
                <a:gd name="T28" fmla="*/ 7 w 203"/>
                <a:gd name="T29" fmla="*/ 353 h 407"/>
                <a:gd name="T30" fmla="*/ 127 w 203"/>
                <a:gd name="T31" fmla="*/ 204 h 407"/>
                <a:gd name="T32" fmla="*/ 7 w 203"/>
                <a:gd name="T33" fmla="*/ 54 h 407"/>
                <a:gd name="T34" fmla="*/ 7 w 203"/>
                <a:gd name="T35" fmla="*/ 54 h 407"/>
                <a:gd name="T36" fmla="*/ 4 w 203"/>
                <a:gd name="T37" fmla="*/ 48 h 407"/>
                <a:gd name="T38" fmla="*/ 1 w 203"/>
                <a:gd name="T39" fmla="*/ 41 h 407"/>
                <a:gd name="T40" fmla="*/ 0 w 203"/>
                <a:gd name="T41" fmla="*/ 35 h 407"/>
                <a:gd name="T42" fmla="*/ 0 w 203"/>
                <a:gd name="T43" fmla="*/ 29 h 407"/>
                <a:gd name="T44" fmla="*/ 2 w 203"/>
                <a:gd name="T45" fmla="*/ 23 h 407"/>
                <a:gd name="T46" fmla="*/ 4 w 203"/>
                <a:gd name="T47" fmla="*/ 17 h 407"/>
                <a:gd name="T48" fmla="*/ 8 w 203"/>
                <a:gd name="T49" fmla="*/ 11 h 407"/>
                <a:gd name="T50" fmla="*/ 13 w 203"/>
                <a:gd name="T51" fmla="*/ 7 h 407"/>
                <a:gd name="T52" fmla="*/ 13 w 203"/>
                <a:gd name="T53" fmla="*/ 7 h 407"/>
                <a:gd name="T54" fmla="*/ 19 w 203"/>
                <a:gd name="T55" fmla="*/ 3 h 407"/>
                <a:gd name="T56" fmla="*/ 25 w 203"/>
                <a:gd name="T57" fmla="*/ 1 h 407"/>
                <a:gd name="T58" fmla="*/ 31 w 203"/>
                <a:gd name="T59" fmla="*/ 0 h 407"/>
                <a:gd name="T60" fmla="*/ 37 w 203"/>
                <a:gd name="T61" fmla="*/ 0 h 407"/>
                <a:gd name="T62" fmla="*/ 44 w 203"/>
                <a:gd name="T63" fmla="*/ 1 h 407"/>
                <a:gd name="T64" fmla="*/ 49 w 203"/>
                <a:gd name="T65" fmla="*/ 4 h 407"/>
                <a:gd name="T66" fmla="*/ 55 w 203"/>
                <a:gd name="T67" fmla="*/ 7 h 407"/>
                <a:gd name="T68" fmla="*/ 59 w 203"/>
                <a:gd name="T69" fmla="*/ 12 h 407"/>
                <a:gd name="T70" fmla="*/ 196 w 203"/>
                <a:gd name="T71" fmla="*/ 183 h 407"/>
                <a:gd name="T72" fmla="*/ 196 w 203"/>
                <a:gd name="T73" fmla="*/ 183 h 407"/>
                <a:gd name="T74" fmla="*/ 199 w 203"/>
                <a:gd name="T75" fmla="*/ 187 h 407"/>
                <a:gd name="T76" fmla="*/ 201 w 203"/>
                <a:gd name="T77" fmla="*/ 192 h 407"/>
                <a:gd name="T78" fmla="*/ 203 w 203"/>
                <a:gd name="T79" fmla="*/ 198 h 407"/>
                <a:gd name="T80" fmla="*/ 203 w 203"/>
                <a:gd name="T81" fmla="*/ 204 h 407"/>
                <a:gd name="T82" fmla="*/ 203 w 203"/>
                <a:gd name="T83" fmla="*/ 209 h 407"/>
                <a:gd name="T84" fmla="*/ 201 w 203"/>
                <a:gd name="T85" fmla="*/ 214 h 407"/>
                <a:gd name="T86" fmla="*/ 199 w 203"/>
                <a:gd name="T87" fmla="*/ 219 h 407"/>
                <a:gd name="T88" fmla="*/ 196 w 203"/>
                <a:gd name="T89" fmla="*/ 224 h 407"/>
                <a:gd name="T90" fmla="*/ 59 w 203"/>
                <a:gd name="T91" fmla="*/ 394 h 407"/>
                <a:gd name="T92" fmla="*/ 59 w 203"/>
                <a:gd name="T93" fmla="*/ 394 h 407"/>
                <a:gd name="T94" fmla="*/ 54 w 203"/>
                <a:gd name="T95" fmla="*/ 400 h 407"/>
                <a:gd name="T96" fmla="*/ 48 w 203"/>
                <a:gd name="T97" fmla="*/ 404 h 407"/>
                <a:gd name="T98" fmla="*/ 41 w 203"/>
                <a:gd name="T99" fmla="*/ 406 h 407"/>
                <a:gd name="T100" fmla="*/ 33 w 203"/>
                <a:gd name="T101" fmla="*/ 407 h 407"/>
                <a:gd name="T102" fmla="*/ 33 w 203"/>
                <a:gd name="T10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" h="407">
                  <a:moveTo>
                    <a:pt x="33" y="407"/>
                  </a:moveTo>
                  <a:lnTo>
                    <a:pt x="33" y="407"/>
                  </a:lnTo>
                  <a:lnTo>
                    <a:pt x="28" y="407"/>
                  </a:lnTo>
                  <a:lnTo>
                    <a:pt x="23" y="405"/>
                  </a:lnTo>
                  <a:lnTo>
                    <a:pt x="18" y="403"/>
                  </a:lnTo>
                  <a:lnTo>
                    <a:pt x="13" y="400"/>
                  </a:lnTo>
                  <a:lnTo>
                    <a:pt x="13" y="400"/>
                  </a:lnTo>
                  <a:lnTo>
                    <a:pt x="8" y="395"/>
                  </a:lnTo>
                  <a:lnTo>
                    <a:pt x="4" y="389"/>
                  </a:lnTo>
                  <a:lnTo>
                    <a:pt x="2" y="384"/>
                  </a:lnTo>
                  <a:lnTo>
                    <a:pt x="0" y="378"/>
                  </a:lnTo>
                  <a:lnTo>
                    <a:pt x="0" y="372"/>
                  </a:lnTo>
                  <a:lnTo>
                    <a:pt x="1" y="365"/>
                  </a:lnTo>
                  <a:lnTo>
                    <a:pt x="4" y="359"/>
                  </a:lnTo>
                  <a:lnTo>
                    <a:pt x="7" y="353"/>
                  </a:lnTo>
                  <a:lnTo>
                    <a:pt x="127" y="20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4" y="48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59" y="12"/>
                  </a:lnTo>
                  <a:lnTo>
                    <a:pt x="196" y="183"/>
                  </a:lnTo>
                  <a:lnTo>
                    <a:pt x="196" y="183"/>
                  </a:lnTo>
                  <a:lnTo>
                    <a:pt x="199" y="187"/>
                  </a:lnTo>
                  <a:lnTo>
                    <a:pt x="201" y="192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3" y="209"/>
                  </a:lnTo>
                  <a:lnTo>
                    <a:pt x="201" y="214"/>
                  </a:lnTo>
                  <a:lnTo>
                    <a:pt x="199" y="219"/>
                  </a:lnTo>
                  <a:lnTo>
                    <a:pt x="196" y="224"/>
                  </a:lnTo>
                  <a:lnTo>
                    <a:pt x="59" y="394"/>
                  </a:lnTo>
                  <a:lnTo>
                    <a:pt x="59" y="394"/>
                  </a:lnTo>
                  <a:lnTo>
                    <a:pt x="54" y="400"/>
                  </a:lnTo>
                  <a:lnTo>
                    <a:pt x="48" y="404"/>
                  </a:lnTo>
                  <a:lnTo>
                    <a:pt x="41" y="406"/>
                  </a:lnTo>
                  <a:lnTo>
                    <a:pt x="33" y="407"/>
                  </a:lnTo>
                  <a:lnTo>
                    <a:pt x="33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345">
              <a:extLst>
                <a:ext uri="{FF2B5EF4-FFF2-40B4-BE49-F238E27FC236}">
                  <a16:creationId xmlns:a16="http://schemas.microsoft.com/office/drawing/2014/main" xmlns="" id="{18A18FF6-1DDD-4069-9BD1-B99615DEA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773113"/>
              <a:ext cx="74613" cy="15875"/>
            </a:xfrm>
            <a:custGeom>
              <a:avLst/>
              <a:gdLst>
                <a:gd name="T0" fmla="*/ 298 w 331"/>
                <a:gd name="T1" fmla="*/ 65 h 65"/>
                <a:gd name="T2" fmla="*/ 33 w 331"/>
                <a:gd name="T3" fmla="*/ 65 h 65"/>
                <a:gd name="T4" fmla="*/ 33 w 331"/>
                <a:gd name="T5" fmla="*/ 65 h 65"/>
                <a:gd name="T6" fmla="*/ 26 w 331"/>
                <a:gd name="T7" fmla="*/ 65 h 65"/>
                <a:gd name="T8" fmla="*/ 20 w 331"/>
                <a:gd name="T9" fmla="*/ 63 h 65"/>
                <a:gd name="T10" fmla="*/ 14 w 331"/>
                <a:gd name="T11" fmla="*/ 60 h 65"/>
                <a:gd name="T12" fmla="*/ 9 w 331"/>
                <a:gd name="T13" fmla="*/ 56 h 65"/>
                <a:gd name="T14" fmla="*/ 5 w 331"/>
                <a:gd name="T15" fmla="*/ 50 h 65"/>
                <a:gd name="T16" fmla="*/ 2 w 331"/>
                <a:gd name="T17" fmla="*/ 45 h 65"/>
                <a:gd name="T18" fmla="*/ 0 w 331"/>
                <a:gd name="T19" fmla="*/ 39 h 65"/>
                <a:gd name="T20" fmla="*/ 0 w 331"/>
                <a:gd name="T21" fmla="*/ 33 h 65"/>
                <a:gd name="T22" fmla="*/ 0 w 331"/>
                <a:gd name="T23" fmla="*/ 33 h 65"/>
                <a:gd name="T24" fmla="*/ 0 w 331"/>
                <a:gd name="T25" fmla="*/ 26 h 65"/>
                <a:gd name="T26" fmla="*/ 2 w 331"/>
                <a:gd name="T27" fmla="*/ 19 h 65"/>
                <a:gd name="T28" fmla="*/ 5 w 331"/>
                <a:gd name="T29" fmla="*/ 14 h 65"/>
                <a:gd name="T30" fmla="*/ 9 w 331"/>
                <a:gd name="T31" fmla="*/ 9 h 65"/>
                <a:gd name="T32" fmla="*/ 14 w 331"/>
                <a:gd name="T33" fmla="*/ 5 h 65"/>
                <a:gd name="T34" fmla="*/ 20 w 331"/>
                <a:gd name="T35" fmla="*/ 2 h 65"/>
                <a:gd name="T36" fmla="*/ 26 w 331"/>
                <a:gd name="T37" fmla="*/ 0 h 65"/>
                <a:gd name="T38" fmla="*/ 33 w 331"/>
                <a:gd name="T39" fmla="*/ 0 h 65"/>
                <a:gd name="T40" fmla="*/ 298 w 331"/>
                <a:gd name="T41" fmla="*/ 0 h 65"/>
                <a:gd name="T42" fmla="*/ 298 w 331"/>
                <a:gd name="T43" fmla="*/ 0 h 65"/>
                <a:gd name="T44" fmla="*/ 304 w 331"/>
                <a:gd name="T45" fmla="*/ 0 h 65"/>
                <a:gd name="T46" fmla="*/ 310 w 331"/>
                <a:gd name="T47" fmla="*/ 2 h 65"/>
                <a:gd name="T48" fmla="*/ 317 w 331"/>
                <a:gd name="T49" fmla="*/ 5 h 65"/>
                <a:gd name="T50" fmla="*/ 322 w 331"/>
                <a:gd name="T51" fmla="*/ 9 h 65"/>
                <a:gd name="T52" fmla="*/ 326 w 331"/>
                <a:gd name="T53" fmla="*/ 14 h 65"/>
                <a:gd name="T54" fmla="*/ 328 w 331"/>
                <a:gd name="T55" fmla="*/ 19 h 65"/>
                <a:gd name="T56" fmla="*/ 330 w 331"/>
                <a:gd name="T57" fmla="*/ 26 h 65"/>
                <a:gd name="T58" fmla="*/ 331 w 331"/>
                <a:gd name="T59" fmla="*/ 33 h 65"/>
                <a:gd name="T60" fmla="*/ 331 w 331"/>
                <a:gd name="T61" fmla="*/ 33 h 65"/>
                <a:gd name="T62" fmla="*/ 330 w 331"/>
                <a:gd name="T63" fmla="*/ 39 h 65"/>
                <a:gd name="T64" fmla="*/ 328 w 331"/>
                <a:gd name="T65" fmla="*/ 45 h 65"/>
                <a:gd name="T66" fmla="*/ 326 w 331"/>
                <a:gd name="T67" fmla="*/ 50 h 65"/>
                <a:gd name="T68" fmla="*/ 322 w 331"/>
                <a:gd name="T69" fmla="*/ 56 h 65"/>
                <a:gd name="T70" fmla="*/ 317 w 331"/>
                <a:gd name="T71" fmla="*/ 60 h 65"/>
                <a:gd name="T72" fmla="*/ 310 w 331"/>
                <a:gd name="T73" fmla="*/ 63 h 65"/>
                <a:gd name="T74" fmla="*/ 304 w 331"/>
                <a:gd name="T75" fmla="*/ 65 h 65"/>
                <a:gd name="T76" fmla="*/ 298 w 331"/>
                <a:gd name="T77" fmla="*/ 65 h 65"/>
                <a:gd name="T78" fmla="*/ 298 w 331"/>
                <a:gd name="T7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5">
                  <a:moveTo>
                    <a:pt x="298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0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0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19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0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5"/>
                  </a:lnTo>
                  <a:lnTo>
                    <a:pt x="29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346">
              <a:extLst>
                <a:ext uri="{FF2B5EF4-FFF2-40B4-BE49-F238E27FC236}">
                  <a16:creationId xmlns:a16="http://schemas.microsoft.com/office/drawing/2014/main" xmlns="" id="{9ABCBE43-FE93-4168-836F-1C4E315F8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990601"/>
              <a:ext cx="46038" cy="92075"/>
            </a:xfrm>
            <a:custGeom>
              <a:avLst/>
              <a:gdLst>
                <a:gd name="T0" fmla="*/ 170 w 202"/>
                <a:gd name="T1" fmla="*/ 408 h 408"/>
                <a:gd name="T2" fmla="*/ 170 w 202"/>
                <a:gd name="T3" fmla="*/ 408 h 408"/>
                <a:gd name="T4" fmla="*/ 162 w 202"/>
                <a:gd name="T5" fmla="*/ 407 h 408"/>
                <a:gd name="T6" fmla="*/ 155 w 202"/>
                <a:gd name="T7" fmla="*/ 404 h 408"/>
                <a:gd name="T8" fmla="*/ 149 w 202"/>
                <a:gd name="T9" fmla="*/ 401 h 408"/>
                <a:gd name="T10" fmla="*/ 144 w 202"/>
                <a:gd name="T11" fmla="*/ 396 h 408"/>
                <a:gd name="T12" fmla="*/ 7 w 202"/>
                <a:gd name="T13" fmla="*/ 225 h 408"/>
                <a:gd name="T14" fmla="*/ 7 w 202"/>
                <a:gd name="T15" fmla="*/ 225 h 408"/>
                <a:gd name="T16" fmla="*/ 4 w 202"/>
                <a:gd name="T17" fmla="*/ 220 h 408"/>
                <a:gd name="T18" fmla="*/ 2 w 202"/>
                <a:gd name="T19" fmla="*/ 214 h 408"/>
                <a:gd name="T20" fmla="*/ 0 w 202"/>
                <a:gd name="T21" fmla="*/ 209 h 408"/>
                <a:gd name="T22" fmla="*/ 0 w 202"/>
                <a:gd name="T23" fmla="*/ 204 h 408"/>
                <a:gd name="T24" fmla="*/ 0 w 202"/>
                <a:gd name="T25" fmla="*/ 199 h 408"/>
                <a:gd name="T26" fmla="*/ 1 w 202"/>
                <a:gd name="T27" fmla="*/ 193 h 408"/>
                <a:gd name="T28" fmla="*/ 4 w 202"/>
                <a:gd name="T29" fmla="*/ 188 h 408"/>
                <a:gd name="T30" fmla="*/ 7 w 202"/>
                <a:gd name="T31" fmla="*/ 183 h 408"/>
                <a:gd name="T32" fmla="*/ 144 w 202"/>
                <a:gd name="T33" fmla="*/ 13 h 408"/>
                <a:gd name="T34" fmla="*/ 144 w 202"/>
                <a:gd name="T35" fmla="*/ 13 h 408"/>
                <a:gd name="T36" fmla="*/ 148 w 202"/>
                <a:gd name="T37" fmla="*/ 7 h 408"/>
                <a:gd name="T38" fmla="*/ 153 w 202"/>
                <a:gd name="T39" fmla="*/ 4 h 408"/>
                <a:gd name="T40" fmla="*/ 159 w 202"/>
                <a:gd name="T41" fmla="*/ 2 h 408"/>
                <a:gd name="T42" fmla="*/ 165 w 202"/>
                <a:gd name="T43" fmla="*/ 0 h 408"/>
                <a:gd name="T44" fmla="*/ 172 w 202"/>
                <a:gd name="T45" fmla="*/ 0 h 408"/>
                <a:gd name="T46" fmla="*/ 178 w 202"/>
                <a:gd name="T47" fmla="*/ 1 h 408"/>
                <a:gd name="T48" fmla="*/ 184 w 202"/>
                <a:gd name="T49" fmla="*/ 4 h 408"/>
                <a:gd name="T50" fmla="*/ 189 w 202"/>
                <a:gd name="T51" fmla="*/ 7 h 408"/>
                <a:gd name="T52" fmla="*/ 189 w 202"/>
                <a:gd name="T53" fmla="*/ 7 h 408"/>
                <a:gd name="T54" fmla="*/ 194 w 202"/>
                <a:gd name="T55" fmla="*/ 13 h 408"/>
                <a:gd name="T56" fmla="*/ 199 w 202"/>
                <a:gd name="T57" fmla="*/ 18 h 408"/>
                <a:gd name="T58" fmla="*/ 201 w 202"/>
                <a:gd name="T59" fmla="*/ 24 h 408"/>
                <a:gd name="T60" fmla="*/ 202 w 202"/>
                <a:gd name="T61" fmla="*/ 30 h 408"/>
                <a:gd name="T62" fmla="*/ 202 w 202"/>
                <a:gd name="T63" fmla="*/ 36 h 408"/>
                <a:gd name="T64" fmla="*/ 201 w 202"/>
                <a:gd name="T65" fmla="*/ 43 h 408"/>
                <a:gd name="T66" fmla="*/ 199 w 202"/>
                <a:gd name="T67" fmla="*/ 49 h 408"/>
                <a:gd name="T68" fmla="*/ 194 w 202"/>
                <a:gd name="T69" fmla="*/ 54 h 408"/>
                <a:gd name="T70" fmla="*/ 75 w 202"/>
                <a:gd name="T71" fmla="*/ 204 h 408"/>
                <a:gd name="T72" fmla="*/ 194 w 202"/>
                <a:gd name="T73" fmla="*/ 354 h 408"/>
                <a:gd name="T74" fmla="*/ 194 w 202"/>
                <a:gd name="T75" fmla="*/ 354 h 408"/>
                <a:gd name="T76" fmla="*/ 199 w 202"/>
                <a:gd name="T77" fmla="*/ 359 h 408"/>
                <a:gd name="T78" fmla="*/ 201 w 202"/>
                <a:gd name="T79" fmla="*/ 366 h 408"/>
                <a:gd name="T80" fmla="*/ 202 w 202"/>
                <a:gd name="T81" fmla="*/ 372 h 408"/>
                <a:gd name="T82" fmla="*/ 202 w 202"/>
                <a:gd name="T83" fmla="*/ 378 h 408"/>
                <a:gd name="T84" fmla="*/ 201 w 202"/>
                <a:gd name="T85" fmla="*/ 384 h 408"/>
                <a:gd name="T86" fmla="*/ 199 w 202"/>
                <a:gd name="T87" fmla="*/ 390 h 408"/>
                <a:gd name="T88" fmla="*/ 194 w 202"/>
                <a:gd name="T89" fmla="*/ 396 h 408"/>
                <a:gd name="T90" fmla="*/ 189 w 202"/>
                <a:gd name="T91" fmla="*/ 400 h 408"/>
                <a:gd name="T92" fmla="*/ 189 w 202"/>
                <a:gd name="T93" fmla="*/ 400 h 408"/>
                <a:gd name="T94" fmla="*/ 185 w 202"/>
                <a:gd name="T95" fmla="*/ 404 h 408"/>
                <a:gd name="T96" fmla="*/ 180 w 202"/>
                <a:gd name="T97" fmla="*/ 406 h 408"/>
                <a:gd name="T98" fmla="*/ 175 w 202"/>
                <a:gd name="T99" fmla="*/ 407 h 408"/>
                <a:gd name="T100" fmla="*/ 170 w 202"/>
                <a:gd name="T101" fmla="*/ 408 h 408"/>
                <a:gd name="T102" fmla="*/ 170 w 202"/>
                <a:gd name="T10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408">
                  <a:moveTo>
                    <a:pt x="170" y="408"/>
                  </a:moveTo>
                  <a:lnTo>
                    <a:pt x="170" y="408"/>
                  </a:lnTo>
                  <a:lnTo>
                    <a:pt x="162" y="407"/>
                  </a:lnTo>
                  <a:lnTo>
                    <a:pt x="155" y="404"/>
                  </a:lnTo>
                  <a:lnTo>
                    <a:pt x="149" y="401"/>
                  </a:lnTo>
                  <a:lnTo>
                    <a:pt x="144" y="39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4" y="220"/>
                  </a:lnTo>
                  <a:lnTo>
                    <a:pt x="2" y="214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9"/>
                  </a:lnTo>
                  <a:lnTo>
                    <a:pt x="1" y="193"/>
                  </a:lnTo>
                  <a:lnTo>
                    <a:pt x="4" y="188"/>
                  </a:lnTo>
                  <a:lnTo>
                    <a:pt x="7" y="18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8" y="7"/>
                  </a:lnTo>
                  <a:lnTo>
                    <a:pt x="153" y="4"/>
                  </a:lnTo>
                  <a:lnTo>
                    <a:pt x="159" y="2"/>
                  </a:lnTo>
                  <a:lnTo>
                    <a:pt x="165" y="0"/>
                  </a:lnTo>
                  <a:lnTo>
                    <a:pt x="172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9" y="7"/>
                  </a:lnTo>
                  <a:lnTo>
                    <a:pt x="189" y="7"/>
                  </a:lnTo>
                  <a:lnTo>
                    <a:pt x="194" y="13"/>
                  </a:lnTo>
                  <a:lnTo>
                    <a:pt x="199" y="18"/>
                  </a:lnTo>
                  <a:lnTo>
                    <a:pt x="201" y="24"/>
                  </a:lnTo>
                  <a:lnTo>
                    <a:pt x="202" y="30"/>
                  </a:lnTo>
                  <a:lnTo>
                    <a:pt x="202" y="36"/>
                  </a:lnTo>
                  <a:lnTo>
                    <a:pt x="201" y="43"/>
                  </a:lnTo>
                  <a:lnTo>
                    <a:pt x="199" y="49"/>
                  </a:lnTo>
                  <a:lnTo>
                    <a:pt x="194" y="54"/>
                  </a:lnTo>
                  <a:lnTo>
                    <a:pt x="75" y="204"/>
                  </a:lnTo>
                  <a:lnTo>
                    <a:pt x="194" y="354"/>
                  </a:lnTo>
                  <a:lnTo>
                    <a:pt x="194" y="354"/>
                  </a:lnTo>
                  <a:lnTo>
                    <a:pt x="199" y="359"/>
                  </a:lnTo>
                  <a:lnTo>
                    <a:pt x="201" y="366"/>
                  </a:lnTo>
                  <a:lnTo>
                    <a:pt x="202" y="372"/>
                  </a:lnTo>
                  <a:lnTo>
                    <a:pt x="202" y="378"/>
                  </a:lnTo>
                  <a:lnTo>
                    <a:pt x="201" y="384"/>
                  </a:lnTo>
                  <a:lnTo>
                    <a:pt x="199" y="390"/>
                  </a:lnTo>
                  <a:lnTo>
                    <a:pt x="194" y="396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5" y="404"/>
                  </a:lnTo>
                  <a:lnTo>
                    <a:pt x="180" y="406"/>
                  </a:lnTo>
                  <a:lnTo>
                    <a:pt x="175" y="407"/>
                  </a:lnTo>
                  <a:lnTo>
                    <a:pt x="170" y="408"/>
                  </a:lnTo>
                  <a:lnTo>
                    <a:pt x="170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347">
              <a:extLst>
                <a:ext uri="{FF2B5EF4-FFF2-40B4-BE49-F238E27FC236}">
                  <a16:creationId xmlns:a16="http://schemas.microsoft.com/office/drawing/2014/main" xmlns="" id="{628DFCE5-2A12-496B-957B-07EA3B2A2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1028701"/>
              <a:ext cx="74613" cy="14288"/>
            </a:xfrm>
            <a:custGeom>
              <a:avLst/>
              <a:gdLst>
                <a:gd name="T0" fmla="*/ 298 w 331"/>
                <a:gd name="T1" fmla="*/ 66 h 66"/>
                <a:gd name="T2" fmla="*/ 33 w 331"/>
                <a:gd name="T3" fmla="*/ 66 h 66"/>
                <a:gd name="T4" fmla="*/ 33 w 331"/>
                <a:gd name="T5" fmla="*/ 66 h 66"/>
                <a:gd name="T6" fmla="*/ 26 w 331"/>
                <a:gd name="T7" fmla="*/ 65 h 66"/>
                <a:gd name="T8" fmla="*/ 20 w 331"/>
                <a:gd name="T9" fmla="*/ 63 h 66"/>
                <a:gd name="T10" fmla="*/ 14 w 331"/>
                <a:gd name="T11" fmla="*/ 60 h 66"/>
                <a:gd name="T12" fmla="*/ 9 w 331"/>
                <a:gd name="T13" fmla="*/ 56 h 66"/>
                <a:gd name="T14" fmla="*/ 5 w 331"/>
                <a:gd name="T15" fmla="*/ 52 h 66"/>
                <a:gd name="T16" fmla="*/ 2 w 331"/>
                <a:gd name="T17" fmla="*/ 45 h 66"/>
                <a:gd name="T18" fmla="*/ 0 w 331"/>
                <a:gd name="T19" fmla="*/ 39 h 66"/>
                <a:gd name="T20" fmla="*/ 0 w 331"/>
                <a:gd name="T21" fmla="*/ 33 h 66"/>
                <a:gd name="T22" fmla="*/ 0 w 331"/>
                <a:gd name="T23" fmla="*/ 33 h 66"/>
                <a:gd name="T24" fmla="*/ 0 w 331"/>
                <a:gd name="T25" fmla="*/ 26 h 66"/>
                <a:gd name="T26" fmla="*/ 2 w 331"/>
                <a:gd name="T27" fmla="*/ 20 h 66"/>
                <a:gd name="T28" fmla="*/ 5 w 331"/>
                <a:gd name="T29" fmla="*/ 14 h 66"/>
                <a:gd name="T30" fmla="*/ 9 w 331"/>
                <a:gd name="T31" fmla="*/ 9 h 66"/>
                <a:gd name="T32" fmla="*/ 14 w 331"/>
                <a:gd name="T33" fmla="*/ 5 h 66"/>
                <a:gd name="T34" fmla="*/ 20 w 331"/>
                <a:gd name="T35" fmla="*/ 2 h 66"/>
                <a:gd name="T36" fmla="*/ 26 w 331"/>
                <a:gd name="T37" fmla="*/ 1 h 66"/>
                <a:gd name="T38" fmla="*/ 33 w 331"/>
                <a:gd name="T39" fmla="*/ 0 h 66"/>
                <a:gd name="T40" fmla="*/ 298 w 331"/>
                <a:gd name="T41" fmla="*/ 0 h 66"/>
                <a:gd name="T42" fmla="*/ 298 w 331"/>
                <a:gd name="T43" fmla="*/ 0 h 66"/>
                <a:gd name="T44" fmla="*/ 304 w 331"/>
                <a:gd name="T45" fmla="*/ 1 h 66"/>
                <a:gd name="T46" fmla="*/ 310 w 331"/>
                <a:gd name="T47" fmla="*/ 2 h 66"/>
                <a:gd name="T48" fmla="*/ 317 w 331"/>
                <a:gd name="T49" fmla="*/ 5 h 66"/>
                <a:gd name="T50" fmla="*/ 322 w 331"/>
                <a:gd name="T51" fmla="*/ 9 h 66"/>
                <a:gd name="T52" fmla="*/ 326 w 331"/>
                <a:gd name="T53" fmla="*/ 14 h 66"/>
                <a:gd name="T54" fmla="*/ 328 w 331"/>
                <a:gd name="T55" fmla="*/ 20 h 66"/>
                <a:gd name="T56" fmla="*/ 330 w 331"/>
                <a:gd name="T57" fmla="*/ 26 h 66"/>
                <a:gd name="T58" fmla="*/ 331 w 331"/>
                <a:gd name="T59" fmla="*/ 33 h 66"/>
                <a:gd name="T60" fmla="*/ 331 w 331"/>
                <a:gd name="T61" fmla="*/ 33 h 66"/>
                <a:gd name="T62" fmla="*/ 330 w 331"/>
                <a:gd name="T63" fmla="*/ 39 h 66"/>
                <a:gd name="T64" fmla="*/ 328 w 331"/>
                <a:gd name="T65" fmla="*/ 45 h 66"/>
                <a:gd name="T66" fmla="*/ 326 w 331"/>
                <a:gd name="T67" fmla="*/ 52 h 66"/>
                <a:gd name="T68" fmla="*/ 322 w 331"/>
                <a:gd name="T69" fmla="*/ 56 h 66"/>
                <a:gd name="T70" fmla="*/ 317 w 331"/>
                <a:gd name="T71" fmla="*/ 60 h 66"/>
                <a:gd name="T72" fmla="*/ 310 w 331"/>
                <a:gd name="T73" fmla="*/ 63 h 66"/>
                <a:gd name="T74" fmla="*/ 304 w 331"/>
                <a:gd name="T75" fmla="*/ 65 h 66"/>
                <a:gd name="T76" fmla="*/ 298 w 331"/>
                <a:gd name="T77" fmla="*/ 66 h 66"/>
                <a:gd name="T78" fmla="*/ 298 w 331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6">
                  <a:moveTo>
                    <a:pt x="298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2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348">
              <a:extLst>
                <a:ext uri="{FF2B5EF4-FFF2-40B4-BE49-F238E27FC236}">
                  <a16:creationId xmlns:a16="http://schemas.microsoft.com/office/drawing/2014/main" xmlns="" id="{53633778-C8D7-4CFD-9418-FE21E0E90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863601"/>
              <a:ext cx="53975" cy="93663"/>
            </a:xfrm>
            <a:custGeom>
              <a:avLst/>
              <a:gdLst>
                <a:gd name="T0" fmla="*/ 94 w 237"/>
                <a:gd name="T1" fmla="*/ 405 h 407"/>
                <a:gd name="T2" fmla="*/ 53 w 237"/>
                <a:gd name="T3" fmla="*/ 387 h 407"/>
                <a:gd name="T4" fmla="*/ 20 w 237"/>
                <a:gd name="T5" fmla="*/ 355 h 407"/>
                <a:gd name="T6" fmla="*/ 2 w 237"/>
                <a:gd name="T7" fmla="*/ 313 h 407"/>
                <a:gd name="T8" fmla="*/ 1 w 237"/>
                <a:gd name="T9" fmla="*/ 283 h 407"/>
                <a:gd name="T10" fmla="*/ 14 w 237"/>
                <a:gd name="T11" fmla="*/ 262 h 407"/>
                <a:gd name="T12" fmla="*/ 33 w 237"/>
                <a:gd name="T13" fmla="*/ 256 h 407"/>
                <a:gd name="T14" fmla="*/ 57 w 237"/>
                <a:gd name="T15" fmla="*/ 266 h 407"/>
                <a:gd name="T16" fmla="*/ 66 w 237"/>
                <a:gd name="T17" fmla="*/ 289 h 407"/>
                <a:gd name="T18" fmla="*/ 75 w 237"/>
                <a:gd name="T19" fmla="*/ 318 h 407"/>
                <a:gd name="T20" fmla="*/ 107 w 237"/>
                <a:gd name="T21" fmla="*/ 340 h 407"/>
                <a:gd name="T22" fmla="*/ 138 w 237"/>
                <a:gd name="T23" fmla="*/ 338 h 407"/>
                <a:gd name="T24" fmla="*/ 166 w 237"/>
                <a:gd name="T25" fmla="*/ 310 h 407"/>
                <a:gd name="T26" fmla="*/ 169 w 237"/>
                <a:gd name="T27" fmla="*/ 279 h 407"/>
                <a:gd name="T28" fmla="*/ 148 w 237"/>
                <a:gd name="T29" fmla="*/ 246 h 407"/>
                <a:gd name="T30" fmla="*/ 118 w 237"/>
                <a:gd name="T31" fmla="*/ 237 h 407"/>
                <a:gd name="T32" fmla="*/ 72 w 237"/>
                <a:gd name="T33" fmla="*/ 228 h 407"/>
                <a:gd name="T34" fmla="*/ 35 w 237"/>
                <a:gd name="T35" fmla="*/ 202 h 407"/>
                <a:gd name="T36" fmla="*/ 9 w 237"/>
                <a:gd name="T37" fmla="*/ 165 h 407"/>
                <a:gd name="T38" fmla="*/ 0 w 237"/>
                <a:gd name="T39" fmla="*/ 118 h 407"/>
                <a:gd name="T40" fmla="*/ 5 w 237"/>
                <a:gd name="T41" fmla="*/ 83 h 407"/>
                <a:gd name="T42" fmla="*/ 27 w 237"/>
                <a:gd name="T43" fmla="*/ 44 h 407"/>
                <a:gd name="T44" fmla="*/ 62 w 237"/>
                <a:gd name="T45" fmla="*/ 15 h 407"/>
                <a:gd name="T46" fmla="*/ 106 w 237"/>
                <a:gd name="T47" fmla="*/ 1 h 407"/>
                <a:gd name="T48" fmla="*/ 142 w 237"/>
                <a:gd name="T49" fmla="*/ 2 h 407"/>
                <a:gd name="T50" fmla="*/ 184 w 237"/>
                <a:gd name="T51" fmla="*/ 21 h 407"/>
                <a:gd name="T52" fmla="*/ 216 w 237"/>
                <a:gd name="T53" fmla="*/ 53 h 407"/>
                <a:gd name="T54" fmla="*/ 234 w 237"/>
                <a:gd name="T55" fmla="*/ 95 h 407"/>
                <a:gd name="T56" fmla="*/ 236 w 237"/>
                <a:gd name="T57" fmla="*/ 126 h 407"/>
                <a:gd name="T58" fmla="*/ 222 w 237"/>
                <a:gd name="T59" fmla="*/ 146 h 407"/>
                <a:gd name="T60" fmla="*/ 204 w 237"/>
                <a:gd name="T61" fmla="*/ 151 h 407"/>
                <a:gd name="T62" fmla="*/ 180 w 237"/>
                <a:gd name="T63" fmla="*/ 142 h 407"/>
                <a:gd name="T64" fmla="*/ 171 w 237"/>
                <a:gd name="T65" fmla="*/ 118 h 407"/>
                <a:gd name="T66" fmla="*/ 161 w 237"/>
                <a:gd name="T67" fmla="*/ 89 h 407"/>
                <a:gd name="T68" fmla="*/ 129 w 237"/>
                <a:gd name="T69" fmla="*/ 68 h 407"/>
                <a:gd name="T70" fmla="*/ 98 w 237"/>
                <a:gd name="T71" fmla="*/ 71 h 407"/>
                <a:gd name="T72" fmla="*/ 70 w 237"/>
                <a:gd name="T73" fmla="*/ 99 h 407"/>
                <a:gd name="T74" fmla="*/ 67 w 237"/>
                <a:gd name="T75" fmla="*/ 130 h 407"/>
                <a:gd name="T76" fmla="*/ 89 w 237"/>
                <a:gd name="T77" fmla="*/ 162 h 407"/>
                <a:gd name="T78" fmla="*/ 118 w 237"/>
                <a:gd name="T79" fmla="*/ 171 h 407"/>
                <a:gd name="T80" fmla="*/ 164 w 237"/>
                <a:gd name="T81" fmla="*/ 180 h 407"/>
                <a:gd name="T82" fmla="*/ 202 w 237"/>
                <a:gd name="T83" fmla="*/ 205 h 407"/>
                <a:gd name="T84" fmla="*/ 227 w 237"/>
                <a:gd name="T85" fmla="*/ 244 h 407"/>
                <a:gd name="T86" fmla="*/ 237 w 237"/>
                <a:gd name="T87" fmla="*/ 289 h 407"/>
                <a:gd name="T88" fmla="*/ 232 w 237"/>
                <a:gd name="T89" fmla="*/ 324 h 407"/>
                <a:gd name="T90" fmla="*/ 210 w 237"/>
                <a:gd name="T91" fmla="*/ 365 h 407"/>
                <a:gd name="T92" fmla="*/ 175 w 237"/>
                <a:gd name="T93" fmla="*/ 394 h 407"/>
                <a:gd name="T94" fmla="*/ 130 w 237"/>
                <a:gd name="T95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" h="407">
                  <a:moveTo>
                    <a:pt x="118" y="407"/>
                  </a:moveTo>
                  <a:lnTo>
                    <a:pt x="118" y="407"/>
                  </a:lnTo>
                  <a:lnTo>
                    <a:pt x="106" y="407"/>
                  </a:lnTo>
                  <a:lnTo>
                    <a:pt x="94" y="405"/>
                  </a:lnTo>
                  <a:lnTo>
                    <a:pt x="84" y="402"/>
                  </a:lnTo>
                  <a:lnTo>
                    <a:pt x="72" y="398"/>
                  </a:lnTo>
                  <a:lnTo>
                    <a:pt x="62" y="394"/>
                  </a:lnTo>
                  <a:lnTo>
                    <a:pt x="53" y="387"/>
                  </a:lnTo>
                  <a:lnTo>
                    <a:pt x="43" y="380"/>
                  </a:lnTo>
                  <a:lnTo>
                    <a:pt x="35" y="373"/>
                  </a:lnTo>
                  <a:lnTo>
                    <a:pt x="27" y="365"/>
                  </a:lnTo>
                  <a:lnTo>
                    <a:pt x="20" y="355"/>
                  </a:lnTo>
                  <a:lnTo>
                    <a:pt x="14" y="346"/>
                  </a:lnTo>
                  <a:lnTo>
                    <a:pt x="9" y="336"/>
                  </a:lnTo>
                  <a:lnTo>
                    <a:pt x="5" y="324"/>
                  </a:lnTo>
                  <a:lnTo>
                    <a:pt x="2" y="313"/>
                  </a:lnTo>
                  <a:lnTo>
                    <a:pt x="1" y="30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83"/>
                  </a:lnTo>
                  <a:lnTo>
                    <a:pt x="3" y="277"/>
                  </a:lnTo>
                  <a:lnTo>
                    <a:pt x="6" y="271"/>
                  </a:lnTo>
                  <a:lnTo>
                    <a:pt x="9" y="266"/>
                  </a:lnTo>
                  <a:lnTo>
                    <a:pt x="14" y="262"/>
                  </a:lnTo>
                  <a:lnTo>
                    <a:pt x="20" y="259"/>
                  </a:lnTo>
                  <a:lnTo>
                    <a:pt x="27" y="257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40" y="257"/>
                  </a:lnTo>
                  <a:lnTo>
                    <a:pt x="46" y="259"/>
                  </a:lnTo>
                  <a:lnTo>
                    <a:pt x="52" y="262"/>
                  </a:lnTo>
                  <a:lnTo>
                    <a:pt x="57" y="266"/>
                  </a:lnTo>
                  <a:lnTo>
                    <a:pt x="61" y="271"/>
                  </a:lnTo>
                  <a:lnTo>
                    <a:pt x="64" y="277"/>
                  </a:lnTo>
                  <a:lnTo>
                    <a:pt x="65" y="283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7" y="299"/>
                  </a:lnTo>
                  <a:lnTo>
                    <a:pt x="70" y="310"/>
                  </a:lnTo>
                  <a:lnTo>
                    <a:pt x="75" y="318"/>
                  </a:lnTo>
                  <a:lnTo>
                    <a:pt x="82" y="326"/>
                  </a:lnTo>
                  <a:lnTo>
                    <a:pt x="89" y="333"/>
                  </a:lnTo>
                  <a:lnTo>
                    <a:pt x="98" y="338"/>
                  </a:lnTo>
                  <a:lnTo>
                    <a:pt x="107" y="340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29" y="340"/>
                  </a:lnTo>
                  <a:lnTo>
                    <a:pt x="138" y="338"/>
                  </a:lnTo>
                  <a:lnTo>
                    <a:pt x="148" y="333"/>
                  </a:lnTo>
                  <a:lnTo>
                    <a:pt x="155" y="326"/>
                  </a:lnTo>
                  <a:lnTo>
                    <a:pt x="161" y="318"/>
                  </a:lnTo>
                  <a:lnTo>
                    <a:pt x="166" y="310"/>
                  </a:lnTo>
                  <a:lnTo>
                    <a:pt x="169" y="29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69" y="279"/>
                  </a:lnTo>
                  <a:lnTo>
                    <a:pt x="166" y="269"/>
                  </a:lnTo>
                  <a:lnTo>
                    <a:pt x="161" y="260"/>
                  </a:lnTo>
                  <a:lnTo>
                    <a:pt x="155" y="253"/>
                  </a:lnTo>
                  <a:lnTo>
                    <a:pt x="148" y="246"/>
                  </a:lnTo>
                  <a:lnTo>
                    <a:pt x="138" y="242"/>
                  </a:lnTo>
                  <a:lnTo>
                    <a:pt x="129" y="238"/>
                  </a:lnTo>
                  <a:lnTo>
                    <a:pt x="118" y="237"/>
                  </a:lnTo>
                  <a:lnTo>
                    <a:pt x="118" y="237"/>
                  </a:lnTo>
                  <a:lnTo>
                    <a:pt x="106" y="236"/>
                  </a:lnTo>
                  <a:lnTo>
                    <a:pt x="94" y="234"/>
                  </a:lnTo>
                  <a:lnTo>
                    <a:pt x="84" y="232"/>
                  </a:lnTo>
                  <a:lnTo>
                    <a:pt x="72" y="228"/>
                  </a:lnTo>
                  <a:lnTo>
                    <a:pt x="62" y="223"/>
                  </a:lnTo>
                  <a:lnTo>
                    <a:pt x="53" y="217"/>
                  </a:lnTo>
                  <a:lnTo>
                    <a:pt x="43" y="210"/>
                  </a:lnTo>
                  <a:lnTo>
                    <a:pt x="35" y="202"/>
                  </a:lnTo>
                  <a:lnTo>
                    <a:pt x="27" y="194"/>
                  </a:lnTo>
                  <a:lnTo>
                    <a:pt x="20" y="185"/>
                  </a:lnTo>
                  <a:lnTo>
                    <a:pt x="14" y="175"/>
                  </a:lnTo>
                  <a:lnTo>
                    <a:pt x="9" y="165"/>
                  </a:lnTo>
                  <a:lnTo>
                    <a:pt x="5" y="154"/>
                  </a:lnTo>
                  <a:lnTo>
                    <a:pt x="2" y="142"/>
                  </a:lnTo>
                  <a:lnTo>
                    <a:pt x="1" y="131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1" y="107"/>
                  </a:lnTo>
                  <a:lnTo>
                    <a:pt x="2" y="95"/>
                  </a:lnTo>
                  <a:lnTo>
                    <a:pt x="5" y="83"/>
                  </a:lnTo>
                  <a:lnTo>
                    <a:pt x="9" y="73"/>
                  </a:lnTo>
                  <a:lnTo>
                    <a:pt x="14" y="62"/>
                  </a:lnTo>
                  <a:lnTo>
                    <a:pt x="20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3" y="27"/>
                  </a:lnTo>
                  <a:lnTo>
                    <a:pt x="53" y="21"/>
                  </a:lnTo>
                  <a:lnTo>
                    <a:pt x="62" y="15"/>
                  </a:lnTo>
                  <a:lnTo>
                    <a:pt x="72" y="10"/>
                  </a:lnTo>
                  <a:lnTo>
                    <a:pt x="84" y="6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6"/>
                  </a:lnTo>
                  <a:lnTo>
                    <a:pt x="164" y="10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7"/>
                  </a:lnTo>
                  <a:lnTo>
                    <a:pt x="202" y="36"/>
                  </a:lnTo>
                  <a:lnTo>
                    <a:pt x="210" y="44"/>
                  </a:lnTo>
                  <a:lnTo>
                    <a:pt x="216" y="53"/>
                  </a:lnTo>
                  <a:lnTo>
                    <a:pt x="222" y="62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4" y="95"/>
                  </a:lnTo>
                  <a:lnTo>
                    <a:pt x="236" y="107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26"/>
                  </a:lnTo>
                  <a:lnTo>
                    <a:pt x="234" y="132"/>
                  </a:lnTo>
                  <a:lnTo>
                    <a:pt x="231" y="137"/>
                  </a:lnTo>
                  <a:lnTo>
                    <a:pt x="226" y="142"/>
                  </a:lnTo>
                  <a:lnTo>
                    <a:pt x="222" y="146"/>
                  </a:lnTo>
                  <a:lnTo>
                    <a:pt x="216" y="149"/>
                  </a:lnTo>
                  <a:lnTo>
                    <a:pt x="210" y="151"/>
                  </a:lnTo>
                  <a:lnTo>
                    <a:pt x="204" y="151"/>
                  </a:lnTo>
                  <a:lnTo>
                    <a:pt x="204" y="151"/>
                  </a:lnTo>
                  <a:lnTo>
                    <a:pt x="196" y="151"/>
                  </a:lnTo>
                  <a:lnTo>
                    <a:pt x="190" y="149"/>
                  </a:lnTo>
                  <a:lnTo>
                    <a:pt x="185" y="146"/>
                  </a:lnTo>
                  <a:lnTo>
                    <a:pt x="180" y="142"/>
                  </a:lnTo>
                  <a:lnTo>
                    <a:pt x="176" y="137"/>
                  </a:lnTo>
                  <a:lnTo>
                    <a:pt x="173" y="132"/>
                  </a:lnTo>
                  <a:lnTo>
                    <a:pt x="171" y="126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69" y="108"/>
                  </a:lnTo>
                  <a:lnTo>
                    <a:pt x="166" y="99"/>
                  </a:lnTo>
                  <a:lnTo>
                    <a:pt x="161" y="89"/>
                  </a:lnTo>
                  <a:lnTo>
                    <a:pt x="155" y="82"/>
                  </a:lnTo>
                  <a:lnTo>
                    <a:pt x="148" y="76"/>
                  </a:lnTo>
                  <a:lnTo>
                    <a:pt x="138" y="71"/>
                  </a:lnTo>
                  <a:lnTo>
                    <a:pt x="129" y="68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07" y="68"/>
                  </a:lnTo>
                  <a:lnTo>
                    <a:pt x="98" y="71"/>
                  </a:lnTo>
                  <a:lnTo>
                    <a:pt x="89" y="76"/>
                  </a:lnTo>
                  <a:lnTo>
                    <a:pt x="82" y="82"/>
                  </a:lnTo>
                  <a:lnTo>
                    <a:pt x="75" y="89"/>
                  </a:lnTo>
                  <a:lnTo>
                    <a:pt x="70" y="99"/>
                  </a:lnTo>
                  <a:lnTo>
                    <a:pt x="67" y="108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7" y="130"/>
                  </a:lnTo>
                  <a:lnTo>
                    <a:pt x="70" y="139"/>
                  </a:lnTo>
                  <a:lnTo>
                    <a:pt x="75" y="148"/>
                  </a:lnTo>
                  <a:lnTo>
                    <a:pt x="82" y="156"/>
                  </a:lnTo>
                  <a:lnTo>
                    <a:pt x="89" y="162"/>
                  </a:lnTo>
                  <a:lnTo>
                    <a:pt x="98" y="167"/>
                  </a:lnTo>
                  <a:lnTo>
                    <a:pt x="10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30" y="171"/>
                  </a:lnTo>
                  <a:lnTo>
                    <a:pt x="142" y="173"/>
                  </a:lnTo>
                  <a:lnTo>
                    <a:pt x="153" y="176"/>
                  </a:lnTo>
                  <a:lnTo>
                    <a:pt x="164" y="180"/>
                  </a:lnTo>
                  <a:lnTo>
                    <a:pt x="175" y="186"/>
                  </a:lnTo>
                  <a:lnTo>
                    <a:pt x="184" y="191"/>
                  </a:lnTo>
                  <a:lnTo>
                    <a:pt x="193" y="198"/>
                  </a:lnTo>
                  <a:lnTo>
                    <a:pt x="202" y="205"/>
                  </a:lnTo>
                  <a:lnTo>
                    <a:pt x="210" y="214"/>
                  </a:lnTo>
                  <a:lnTo>
                    <a:pt x="216" y="223"/>
                  </a:lnTo>
                  <a:lnTo>
                    <a:pt x="222" y="233"/>
                  </a:lnTo>
                  <a:lnTo>
                    <a:pt x="227" y="244"/>
                  </a:lnTo>
                  <a:lnTo>
                    <a:pt x="232" y="254"/>
                  </a:lnTo>
                  <a:lnTo>
                    <a:pt x="234" y="265"/>
                  </a:lnTo>
                  <a:lnTo>
                    <a:pt x="236" y="277"/>
                  </a:lnTo>
                  <a:lnTo>
                    <a:pt x="237" y="289"/>
                  </a:lnTo>
                  <a:lnTo>
                    <a:pt x="237" y="289"/>
                  </a:lnTo>
                  <a:lnTo>
                    <a:pt x="236" y="302"/>
                  </a:lnTo>
                  <a:lnTo>
                    <a:pt x="234" y="313"/>
                  </a:lnTo>
                  <a:lnTo>
                    <a:pt x="232" y="324"/>
                  </a:lnTo>
                  <a:lnTo>
                    <a:pt x="227" y="336"/>
                  </a:lnTo>
                  <a:lnTo>
                    <a:pt x="222" y="346"/>
                  </a:lnTo>
                  <a:lnTo>
                    <a:pt x="216" y="355"/>
                  </a:lnTo>
                  <a:lnTo>
                    <a:pt x="210" y="365"/>
                  </a:lnTo>
                  <a:lnTo>
                    <a:pt x="202" y="373"/>
                  </a:lnTo>
                  <a:lnTo>
                    <a:pt x="193" y="380"/>
                  </a:lnTo>
                  <a:lnTo>
                    <a:pt x="184" y="387"/>
                  </a:lnTo>
                  <a:lnTo>
                    <a:pt x="175" y="394"/>
                  </a:lnTo>
                  <a:lnTo>
                    <a:pt x="164" y="398"/>
                  </a:lnTo>
                  <a:lnTo>
                    <a:pt x="153" y="402"/>
                  </a:lnTo>
                  <a:lnTo>
                    <a:pt x="142" y="405"/>
                  </a:lnTo>
                  <a:lnTo>
                    <a:pt x="130" y="407"/>
                  </a:lnTo>
                  <a:lnTo>
                    <a:pt x="118" y="407"/>
                  </a:lnTo>
                  <a:lnTo>
                    <a:pt x="118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349">
              <a:extLst>
                <a:ext uri="{FF2B5EF4-FFF2-40B4-BE49-F238E27FC236}">
                  <a16:creationId xmlns:a16="http://schemas.microsoft.com/office/drawing/2014/main" xmlns="" id="{045D50A4-983E-46B6-AE1E-7A4D89896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849313"/>
              <a:ext cx="14288" cy="30163"/>
            </a:xfrm>
            <a:custGeom>
              <a:avLst/>
              <a:gdLst>
                <a:gd name="T0" fmla="*/ 33 w 66"/>
                <a:gd name="T1" fmla="*/ 136 h 136"/>
                <a:gd name="T2" fmla="*/ 33 w 66"/>
                <a:gd name="T3" fmla="*/ 136 h 136"/>
                <a:gd name="T4" fmla="*/ 26 w 66"/>
                <a:gd name="T5" fmla="*/ 135 h 136"/>
                <a:gd name="T6" fmla="*/ 20 w 66"/>
                <a:gd name="T7" fmla="*/ 132 h 136"/>
                <a:gd name="T8" fmla="*/ 14 w 66"/>
                <a:gd name="T9" fmla="*/ 129 h 136"/>
                <a:gd name="T10" fmla="*/ 9 w 66"/>
                <a:gd name="T11" fmla="*/ 125 h 136"/>
                <a:gd name="T12" fmla="*/ 5 w 66"/>
                <a:gd name="T13" fmla="*/ 121 h 136"/>
                <a:gd name="T14" fmla="*/ 3 w 66"/>
                <a:gd name="T15" fmla="*/ 115 h 136"/>
                <a:gd name="T16" fmla="*/ 1 w 66"/>
                <a:gd name="T17" fmla="*/ 109 h 136"/>
                <a:gd name="T18" fmla="*/ 0 w 66"/>
                <a:gd name="T19" fmla="*/ 102 h 136"/>
                <a:gd name="T20" fmla="*/ 0 w 66"/>
                <a:gd name="T21" fmla="*/ 33 h 136"/>
                <a:gd name="T22" fmla="*/ 0 w 66"/>
                <a:gd name="T23" fmla="*/ 33 h 136"/>
                <a:gd name="T24" fmla="*/ 1 w 66"/>
                <a:gd name="T25" fmla="*/ 27 h 136"/>
                <a:gd name="T26" fmla="*/ 3 w 66"/>
                <a:gd name="T27" fmla="*/ 21 h 136"/>
                <a:gd name="T28" fmla="*/ 5 w 66"/>
                <a:gd name="T29" fmla="*/ 14 h 136"/>
                <a:gd name="T30" fmla="*/ 9 w 66"/>
                <a:gd name="T31" fmla="*/ 9 h 136"/>
                <a:gd name="T32" fmla="*/ 14 w 66"/>
                <a:gd name="T33" fmla="*/ 6 h 136"/>
                <a:gd name="T34" fmla="*/ 20 w 66"/>
                <a:gd name="T35" fmla="*/ 3 h 136"/>
                <a:gd name="T36" fmla="*/ 26 w 66"/>
                <a:gd name="T37" fmla="*/ 1 h 136"/>
                <a:gd name="T38" fmla="*/ 33 w 66"/>
                <a:gd name="T39" fmla="*/ 0 h 136"/>
                <a:gd name="T40" fmla="*/ 33 w 66"/>
                <a:gd name="T41" fmla="*/ 0 h 136"/>
                <a:gd name="T42" fmla="*/ 39 w 66"/>
                <a:gd name="T43" fmla="*/ 1 h 136"/>
                <a:gd name="T44" fmla="*/ 45 w 66"/>
                <a:gd name="T45" fmla="*/ 3 h 136"/>
                <a:gd name="T46" fmla="*/ 51 w 66"/>
                <a:gd name="T47" fmla="*/ 6 h 136"/>
                <a:gd name="T48" fmla="*/ 56 w 66"/>
                <a:gd name="T49" fmla="*/ 9 h 136"/>
                <a:gd name="T50" fmla="*/ 60 w 66"/>
                <a:gd name="T51" fmla="*/ 14 h 136"/>
                <a:gd name="T52" fmla="*/ 63 w 66"/>
                <a:gd name="T53" fmla="*/ 21 h 136"/>
                <a:gd name="T54" fmla="*/ 65 w 66"/>
                <a:gd name="T55" fmla="*/ 27 h 136"/>
                <a:gd name="T56" fmla="*/ 66 w 66"/>
                <a:gd name="T57" fmla="*/ 33 h 136"/>
                <a:gd name="T58" fmla="*/ 66 w 66"/>
                <a:gd name="T59" fmla="*/ 102 h 136"/>
                <a:gd name="T60" fmla="*/ 66 w 66"/>
                <a:gd name="T61" fmla="*/ 102 h 136"/>
                <a:gd name="T62" fmla="*/ 65 w 66"/>
                <a:gd name="T63" fmla="*/ 109 h 136"/>
                <a:gd name="T64" fmla="*/ 63 w 66"/>
                <a:gd name="T65" fmla="*/ 115 h 136"/>
                <a:gd name="T66" fmla="*/ 60 w 66"/>
                <a:gd name="T67" fmla="*/ 121 h 136"/>
                <a:gd name="T68" fmla="*/ 56 w 66"/>
                <a:gd name="T69" fmla="*/ 125 h 136"/>
                <a:gd name="T70" fmla="*/ 51 w 66"/>
                <a:gd name="T71" fmla="*/ 129 h 136"/>
                <a:gd name="T72" fmla="*/ 45 w 66"/>
                <a:gd name="T73" fmla="*/ 132 h 136"/>
                <a:gd name="T74" fmla="*/ 39 w 66"/>
                <a:gd name="T75" fmla="*/ 135 h 136"/>
                <a:gd name="T76" fmla="*/ 33 w 66"/>
                <a:gd name="T77" fmla="*/ 136 h 136"/>
                <a:gd name="T78" fmla="*/ 33 w 6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6">
                  <a:moveTo>
                    <a:pt x="33" y="136"/>
                  </a:moveTo>
                  <a:lnTo>
                    <a:pt x="33" y="136"/>
                  </a:lnTo>
                  <a:lnTo>
                    <a:pt x="26" y="135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1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1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5"/>
                  </a:lnTo>
                  <a:lnTo>
                    <a:pt x="33" y="136"/>
                  </a:lnTo>
                  <a:lnTo>
                    <a:pt x="33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350">
              <a:extLst>
                <a:ext uri="{FF2B5EF4-FFF2-40B4-BE49-F238E27FC236}">
                  <a16:creationId xmlns:a16="http://schemas.microsoft.com/office/drawing/2014/main" xmlns="" id="{0D7523D9-7B15-4E35-B57C-C447B0C8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941388"/>
              <a:ext cx="14288" cy="31750"/>
            </a:xfrm>
            <a:custGeom>
              <a:avLst/>
              <a:gdLst>
                <a:gd name="T0" fmla="*/ 33 w 66"/>
                <a:gd name="T1" fmla="*/ 135 h 135"/>
                <a:gd name="T2" fmla="*/ 33 w 66"/>
                <a:gd name="T3" fmla="*/ 135 h 135"/>
                <a:gd name="T4" fmla="*/ 26 w 66"/>
                <a:gd name="T5" fmla="*/ 133 h 135"/>
                <a:gd name="T6" fmla="*/ 20 w 66"/>
                <a:gd name="T7" fmla="*/ 132 h 135"/>
                <a:gd name="T8" fmla="*/ 14 w 66"/>
                <a:gd name="T9" fmla="*/ 129 h 135"/>
                <a:gd name="T10" fmla="*/ 9 w 66"/>
                <a:gd name="T11" fmla="*/ 125 h 135"/>
                <a:gd name="T12" fmla="*/ 5 w 66"/>
                <a:gd name="T13" fmla="*/ 120 h 135"/>
                <a:gd name="T14" fmla="*/ 3 w 66"/>
                <a:gd name="T15" fmla="*/ 115 h 135"/>
                <a:gd name="T16" fmla="*/ 1 w 66"/>
                <a:gd name="T17" fmla="*/ 109 h 135"/>
                <a:gd name="T18" fmla="*/ 0 w 66"/>
                <a:gd name="T19" fmla="*/ 101 h 135"/>
                <a:gd name="T20" fmla="*/ 0 w 66"/>
                <a:gd name="T21" fmla="*/ 32 h 135"/>
                <a:gd name="T22" fmla="*/ 0 w 66"/>
                <a:gd name="T23" fmla="*/ 32 h 135"/>
                <a:gd name="T24" fmla="*/ 1 w 66"/>
                <a:gd name="T25" fmla="*/ 26 h 135"/>
                <a:gd name="T26" fmla="*/ 3 w 66"/>
                <a:gd name="T27" fmla="*/ 20 h 135"/>
                <a:gd name="T28" fmla="*/ 5 w 66"/>
                <a:gd name="T29" fmla="*/ 14 h 135"/>
                <a:gd name="T30" fmla="*/ 9 w 66"/>
                <a:gd name="T31" fmla="*/ 9 h 135"/>
                <a:gd name="T32" fmla="*/ 14 w 66"/>
                <a:gd name="T33" fmla="*/ 5 h 135"/>
                <a:gd name="T34" fmla="*/ 20 w 66"/>
                <a:gd name="T35" fmla="*/ 2 h 135"/>
                <a:gd name="T36" fmla="*/ 26 w 66"/>
                <a:gd name="T37" fmla="*/ 0 h 135"/>
                <a:gd name="T38" fmla="*/ 33 w 66"/>
                <a:gd name="T39" fmla="*/ 0 h 135"/>
                <a:gd name="T40" fmla="*/ 33 w 66"/>
                <a:gd name="T41" fmla="*/ 0 h 135"/>
                <a:gd name="T42" fmla="*/ 39 w 66"/>
                <a:gd name="T43" fmla="*/ 0 h 135"/>
                <a:gd name="T44" fmla="*/ 45 w 66"/>
                <a:gd name="T45" fmla="*/ 2 h 135"/>
                <a:gd name="T46" fmla="*/ 51 w 66"/>
                <a:gd name="T47" fmla="*/ 5 h 135"/>
                <a:gd name="T48" fmla="*/ 56 w 66"/>
                <a:gd name="T49" fmla="*/ 9 h 135"/>
                <a:gd name="T50" fmla="*/ 60 w 66"/>
                <a:gd name="T51" fmla="*/ 14 h 135"/>
                <a:gd name="T52" fmla="*/ 63 w 66"/>
                <a:gd name="T53" fmla="*/ 20 h 135"/>
                <a:gd name="T54" fmla="*/ 65 w 66"/>
                <a:gd name="T55" fmla="*/ 26 h 135"/>
                <a:gd name="T56" fmla="*/ 66 w 66"/>
                <a:gd name="T57" fmla="*/ 32 h 135"/>
                <a:gd name="T58" fmla="*/ 66 w 66"/>
                <a:gd name="T59" fmla="*/ 101 h 135"/>
                <a:gd name="T60" fmla="*/ 66 w 66"/>
                <a:gd name="T61" fmla="*/ 101 h 135"/>
                <a:gd name="T62" fmla="*/ 65 w 66"/>
                <a:gd name="T63" fmla="*/ 109 h 135"/>
                <a:gd name="T64" fmla="*/ 63 w 66"/>
                <a:gd name="T65" fmla="*/ 115 h 135"/>
                <a:gd name="T66" fmla="*/ 60 w 66"/>
                <a:gd name="T67" fmla="*/ 120 h 135"/>
                <a:gd name="T68" fmla="*/ 56 w 66"/>
                <a:gd name="T69" fmla="*/ 125 h 135"/>
                <a:gd name="T70" fmla="*/ 51 w 66"/>
                <a:gd name="T71" fmla="*/ 129 h 135"/>
                <a:gd name="T72" fmla="*/ 45 w 66"/>
                <a:gd name="T73" fmla="*/ 132 h 135"/>
                <a:gd name="T74" fmla="*/ 39 w 66"/>
                <a:gd name="T75" fmla="*/ 133 h 135"/>
                <a:gd name="T76" fmla="*/ 33 w 66"/>
                <a:gd name="T77" fmla="*/ 135 h 135"/>
                <a:gd name="T78" fmla="*/ 33 w 66"/>
                <a:gd name="T7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5">
                  <a:moveTo>
                    <a:pt x="33" y="135"/>
                  </a:moveTo>
                  <a:lnTo>
                    <a:pt x="33" y="135"/>
                  </a:lnTo>
                  <a:lnTo>
                    <a:pt x="26" y="133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0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2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0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3"/>
                  </a:lnTo>
                  <a:lnTo>
                    <a:pt x="33" y="135"/>
                  </a:lnTo>
                  <a:lnTo>
                    <a:pt x="3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351">
              <a:extLst>
                <a:ext uri="{FF2B5EF4-FFF2-40B4-BE49-F238E27FC236}">
                  <a16:creationId xmlns:a16="http://schemas.microsoft.com/office/drawing/2014/main" xmlns="" id="{C584CF0A-1664-466E-B8FD-B023C3890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1 w 396"/>
                <a:gd name="T5" fmla="*/ 352 h 398"/>
                <a:gd name="T6" fmla="*/ 33 w 396"/>
                <a:gd name="T7" fmla="*/ 310 h 398"/>
                <a:gd name="T8" fmla="*/ 8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8 w 396"/>
                <a:gd name="T23" fmla="*/ 0 h 398"/>
                <a:gd name="T24" fmla="*/ 257 w 396"/>
                <a:gd name="T25" fmla="*/ 10 h 398"/>
                <a:gd name="T26" fmla="*/ 308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8 w 396"/>
                <a:gd name="T41" fmla="*/ 364 h 398"/>
                <a:gd name="T42" fmla="*/ 257 w 396"/>
                <a:gd name="T43" fmla="*/ 388 h 398"/>
                <a:gd name="T44" fmla="*/ 198 w 396"/>
                <a:gd name="T45" fmla="*/ 398 h 398"/>
                <a:gd name="T46" fmla="*/ 198 w 396"/>
                <a:gd name="T47" fmla="*/ 66 h 398"/>
                <a:gd name="T48" fmla="*/ 158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6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6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8 w 396"/>
                <a:gd name="T67" fmla="*/ 325 h 398"/>
                <a:gd name="T68" fmla="*/ 198 w 396"/>
                <a:gd name="T69" fmla="*/ 331 h 398"/>
                <a:gd name="T70" fmla="*/ 224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4 w 396"/>
                <a:gd name="T83" fmla="*/ 160 h 398"/>
                <a:gd name="T84" fmla="*/ 307 w 396"/>
                <a:gd name="T85" fmla="*/ 125 h 398"/>
                <a:gd name="T86" fmla="*/ 282 w 396"/>
                <a:gd name="T87" fmla="*/ 96 h 398"/>
                <a:gd name="T88" fmla="*/ 249 w 396"/>
                <a:gd name="T89" fmla="*/ 77 h 398"/>
                <a:gd name="T90" fmla="*/ 211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8" y="398"/>
                  </a:moveTo>
                  <a:lnTo>
                    <a:pt x="198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1" y="352"/>
                  </a:lnTo>
                  <a:lnTo>
                    <a:pt x="58" y="340"/>
                  </a:lnTo>
                  <a:lnTo>
                    <a:pt x="44" y="325"/>
                  </a:lnTo>
                  <a:lnTo>
                    <a:pt x="33" y="310"/>
                  </a:lnTo>
                  <a:lnTo>
                    <a:pt x="24" y="293"/>
                  </a:lnTo>
                  <a:lnTo>
                    <a:pt x="15" y="277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39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2" y="88"/>
                  </a:lnTo>
                  <a:lnTo>
                    <a:pt x="372" y="105"/>
                  </a:lnTo>
                  <a:lnTo>
                    <a:pt x="381" y="122"/>
                  </a:lnTo>
                  <a:lnTo>
                    <a:pt x="387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7" y="258"/>
                  </a:lnTo>
                  <a:lnTo>
                    <a:pt x="381" y="277"/>
                  </a:lnTo>
                  <a:lnTo>
                    <a:pt x="372" y="293"/>
                  </a:lnTo>
                  <a:lnTo>
                    <a:pt x="362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8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8" y="398"/>
                  </a:lnTo>
                  <a:lnTo>
                    <a:pt x="198" y="398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4" y="68"/>
                  </a:lnTo>
                  <a:lnTo>
                    <a:pt x="172" y="70"/>
                  </a:lnTo>
                  <a:lnTo>
                    <a:pt x="158" y="73"/>
                  </a:lnTo>
                  <a:lnTo>
                    <a:pt x="147" y="77"/>
                  </a:lnTo>
                  <a:lnTo>
                    <a:pt x="134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4" y="106"/>
                  </a:lnTo>
                  <a:lnTo>
                    <a:pt x="96" y="115"/>
                  </a:lnTo>
                  <a:lnTo>
                    <a:pt x="88" y="125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1" y="238"/>
                  </a:lnTo>
                  <a:lnTo>
                    <a:pt x="76" y="251"/>
                  </a:lnTo>
                  <a:lnTo>
                    <a:pt x="82" y="262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4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4" y="315"/>
                  </a:lnTo>
                  <a:lnTo>
                    <a:pt x="147" y="321"/>
                  </a:lnTo>
                  <a:lnTo>
                    <a:pt x="158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1" y="330"/>
                  </a:lnTo>
                  <a:lnTo>
                    <a:pt x="224" y="328"/>
                  </a:lnTo>
                  <a:lnTo>
                    <a:pt x="237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2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7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4" y="238"/>
                  </a:lnTo>
                  <a:lnTo>
                    <a:pt x="328" y="226"/>
                  </a:lnTo>
                  <a:lnTo>
                    <a:pt x="329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29" y="186"/>
                  </a:lnTo>
                  <a:lnTo>
                    <a:pt x="328" y="172"/>
                  </a:lnTo>
                  <a:lnTo>
                    <a:pt x="324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7" y="73"/>
                  </a:lnTo>
                  <a:lnTo>
                    <a:pt x="224" y="70"/>
                  </a:lnTo>
                  <a:lnTo>
                    <a:pt x="211" y="68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352">
              <a:extLst>
                <a:ext uri="{FF2B5EF4-FFF2-40B4-BE49-F238E27FC236}">
                  <a16:creationId xmlns:a16="http://schemas.microsoft.com/office/drawing/2014/main" xmlns="" id="{3F5E9AFE-B6FC-4ED4-B61B-803C31922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0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8 w 396"/>
                <a:gd name="T15" fmla="*/ 139 h 661"/>
                <a:gd name="T16" fmla="*/ 24 w 396"/>
                <a:gd name="T17" fmla="*/ 103 h 661"/>
                <a:gd name="T18" fmla="*/ 44 w 396"/>
                <a:gd name="T19" fmla="*/ 72 h 661"/>
                <a:gd name="T20" fmla="*/ 71 w 396"/>
                <a:gd name="T21" fmla="*/ 46 h 661"/>
                <a:gd name="T22" fmla="*/ 103 w 396"/>
                <a:gd name="T23" fmla="*/ 24 h 661"/>
                <a:gd name="T24" fmla="*/ 139 w 396"/>
                <a:gd name="T25" fmla="*/ 8 h 661"/>
                <a:gd name="T26" fmla="*/ 178 w 396"/>
                <a:gd name="T27" fmla="*/ 1 h 661"/>
                <a:gd name="T28" fmla="*/ 198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8 w 396"/>
                <a:gd name="T35" fmla="*/ 33 h 661"/>
                <a:gd name="T36" fmla="*/ 338 w 396"/>
                <a:gd name="T37" fmla="*/ 58 h 661"/>
                <a:gd name="T38" fmla="*/ 362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29 w 396"/>
                <a:gd name="T61" fmla="*/ 184 h 661"/>
                <a:gd name="T62" fmla="*/ 324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2 w 396"/>
                <a:gd name="T69" fmla="*/ 96 h 661"/>
                <a:gd name="T70" fmla="*/ 261 w 396"/>
                <a:gd name="T71" fmla="*/ 82 h 661"/>
                <a:gd name="T72" fmla="*/ 237 w 396"/>
                <a:gd name="T73" fmla="*/ 71 h 661"/>
                <a:gd name="T74" fmla="*/ 211 w 396"/>
                <a:gd name="T75" fmla="*/ 66 h 661"/>
                <a:gd name="T76" fmla="*/ 198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4 w 396"/>
                <a:gd name="T85" fmla="*/ 105 h 661"/>
                <a:gd name="T86" fmla="*/ 88 w 396"/>
                <a:gd name="T87" fmla="*/ 124 h 661"/>
                <a:gd name="T88" fmla="*/ 76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0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8" y="139"/>
                  </a:lnTo>
                  <a:lnTo>
                    <a:pt x="15" y="121"/>
                  </a:lnTo>
                  <a:lnTo>
                    <a:pt x="24" y="103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8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2" y="87"/>
                  </a:lnTo>
                  <a:lnTo>
                    <a:pt x="372" y="103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5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4"/>
                  </a:lnTo>
                  <a:lnTo>
                    <a:pt x="328" y="172"/>
                  </a:lnTo>
                  <a:lnTo>
                    <a:pt x="324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7" y="71"/>
                  </a:lnTo>
                  <a:lnTo>
                    <a:pt x="224" y="68"/>
                  </a:lnTo>
                  <a:lnTo>
                    <a:pt x="211" y="66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84" y="66"/>
                  </a:lnTo>
                  <a:lnTo>
                    <a:pt x="172" y="68"/>
                  </a:lnTo>
                  <a:lnTo>
                    <a:pt x="158" y="71"/>
                  </a:lnTo>
                  <a:lnTo>
                    <a:pt x="147" y="77"/>
                  </a:lnTo>
                  <a:lnTo>
                    <a:pt x="134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4" y="105"/>
                  </a:lnTo>
                  <a:lnTo>
                    <a:pt x="96" y="114"/>
                  </a:lnTo>
                  <a:lnTo>
                    <a:pt x="88" y="124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53">
              <a:extLst>
                <a:ext uri="{FF2B5EF4-FFF2-40B4-BE49-F238E27FC236}">
                  <a16:creationId xmlns:a16="http://schemas.microsoft.com/office/drawing/2014/main" xmlns="" id="{2826379A-FE9E-4772-A69A-42BE7EA306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2 w 396"/>
                <a:gd name="T5" fmla="*/ 352 h 398"/>
                <a:gd name="T6" fmla="*/ 34 w 396"/>
                <a:gd name="T7" fmla="*/ 310 h 398"/>
                <a:gd name="T8" fmla="*/ 9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9 w 396"/>
                <a:gd name="T23" fmla="*/ 0 h 398"/>
                <a:gd name="T24" fmla="*/ 258 w 396"/>
                <a:gd name="T25" fmla="*/ 10 h 398"/>
                <a:gd name="T26" fmla="*/ 309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9 w 396"/>
                <a:gd name="T41" fmla="*/ 364 h 398"/>
                <a:gd name="T42" fmla="*/ 258 w 396"/>
                <a:gd name="T43" fmla="*/ 388 h 398"/>
                <a:gd name="T44" fmla="*/ 199 w 396"/>
                <a:gd name="T45" fmla="*/ 398 h 398"/>
                <a:gd name="T46" fmla="*/ 199 w 396"/>
                <a:gd name="T47" fmla="*/ 66 h 398"/>
                <a:gd name="T48" fmla="*/ 159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7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7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9 w 396"/>
                <a:gd name="T67" fmla="*/ 325 h 398"/>
                <a:gd name="T68" fmla="*/ 199 w 396"/>
                <a:gd name="T69" fmla="*/ 331 h 398"/>
                <a:gd name="T70" fmla="*/ 225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5 w 396"/>
                <a:gd name="T83" fmla="*/ 160 h 398"/>
                <a:gd name="T84" fmla="*/ 308 w 396"/>
                <a:gd name="T85" fmla="*/ 125 h 398"/>
                <a:gd name="T86" fmla="*/ 283 w 396"/>
                <a:gd name="T87" fmla="*/ 96 h 398"/>
                <a:gd name="T88" fmla="*/ 249 w 396"/>
                <a:gd name="T89" fmla="*/ 77 h 398"/>
                <a:gd name="T90" fmla="*/ 212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9" y="398"/>
                  </a:moveTo>
                  <a:lnTo>
                    <a:pt x="199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2" y="352"/>
                  </a:lnTo>
                  <a:lnTo>
                    <a:pt x="58" y="340"/>
                  </a:lnTo>
                  <a:lnTo>
                    <a:pt x="46" y="325"/>
                  </a:lnTo>
                  <a:lnTo>
                    <a:pt x="34" y="310"/>
                  </a:lnTo>
                  <a:lnTo>
                    <a:pt x="24" y="293"/>
                  </a:lnTo>
                  <a:lnTo>
                    <a:pt x="16" y="277"/>
                  </a:lnTo>
                  <a:lnTo>
                    <a:pt x="9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9" y="140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4" y="88"/>
                  </a:lnTo>
                  <a:lnTo>
                    <a:pt x="46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5"/>
                  </a:lnTo>
                  <a:lnTo>
                    <a:pt x="381" y="122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7"/>
                  </a:lnTo>
                  <a:lnTo>
                    <a:pt x="373" y="293"/>
                  </a:lnTo>
                  <a:lnTo>
                    <a:pt x="363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9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9" y="398"/>
                  </a:lnTo>
                  <a:lnTo>
                    <a:pt x="199" y="398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8"/>
                  </a:lnTo>
                  <a:lnTo>
                    <a:pt x="172" y="70"/>
                  </a:lnTo>
                  <a:lnTo>
                    <a:pt x="159" y="73"/>
                  </a:lnTo>
                  <a:lnTo>
                    <a:pt x="147" y="77"/>
                  </a:lnTo>
                  <a:lnTo>
                    <a:pt x="136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6"/>
                  </a:lnTo>
                  <a:lnTo>
                    <a:pt x="96" y="115"/>
                  </a:lnTo>
                  <a:lnTo>
                    <a:pt x="89" y="125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2" y="238"/>
                  </a:lnTo>
                  <a:lnTo>
                    <a:pt x="77" y="251"/>
                  </a:lnTo>
                  <a:lnTo>
                    <a:pt x="82" y="262"/>
                  </a:lnTo>
                  <a:lnTo>
                    <a:pt x="89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3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8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5" y="238"/>
                  </a:lnTo>
                  <a:lnTo>
                    <a:pt x="328" y="226"/>
                  </a:lnTo>
                  <a:lnTo>
                    <a:pt x="330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30" y="186"/>
                  </a:lnTo>
                  <a:lnTo>
                    <a:pt x="328" y="172"/>
                  </a:lnTo>
                  <a:lnTo>
                    <a:pt x="325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3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8" y="73"/>
                  </a:lnTo>
                  <a:lnTo>
                    <a:pt x="225" y="70"/>
                  </a:lnTo>
                  <a:lnTo>
                    <a:pt x="212" y="68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54">
              <a:extLst>
                <a:ext uri="{FF2B5EF4-FFF2-40B4-BE49-F238E27FC236}">
                  <a16:creationId xmlns:a16="http://schemas.microsoft.com/office/drawing/2014/main" xmlns="" id="{954F2B60-FE25-45E2-B881-A5819AA958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1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9 w 396"/>
                <a:gd name="T15" fmla="*/ 139 h 661"/>
                <a:gd name="T16" fmla="*/ 24 w 396"/>
                <a:gd name="T17" fmla="*/ 103 h 661"/>
                <a:gd name="T18" fmla="*/ 46 w 396"/>
                <a:gd name="T19" fmla="*/ 72 h 661"/>
                <a:gd name="T20" fmla="*/ 72 w 396"/>
                <a:gd name="T21" fmla="*/ 46 h 661"/>
                <a:gd name="T22" fmla="*/ 103 w 396"/>
                <a:gd name="T23" fmla="*/ 24 h 661"/>
                <a:gd name="T24" fmla="*/ 140 w 396"/>
                <a:gd name="T25" fmla="*/ 8 h 661"/>
                <a:gd name="T26" fmla="*/ 178 w 396"/>
                <a:gd name="T27" fmla="*/ 1 h 661"/>
                <a:gd name="T28" fmla="*/ 199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9 w 396"/>
                <a:gd name="T35" fmla="*/ 33 h 661"/>
                <a:gd name="T36" fmla="*/ 338 w 396"/>
                <a:gd name="T37" fmla="*/ 58 h 661"/>
                <a:gd name="T38" fmla="*/ 363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30 w 396"/>
                <a:gd name="T61" fmla="*/ 184 h 661"/>
                <a:gd name="T62" fmla="*/ 325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3 w 396"/>
                <a:gd name="T69" fmla="*/ 96 h 661"/>
                <a:gd name="T70" fmla="*/ 261 w 396"/>
                <a:gd name="T71" fmla="*/ 82 h 661"/>
                <a:gd name="T72" fmla="*/ 238 w 396"/>
                <a:gd name="T73" fmla="*/ 71 h 661"/>
                <a:gd name="T74" fmla="*/ 212 w 396"/>
                <a:gd name="T75" fmla="*/ 66 h 661"/>
                <a:gd name="T76" fmla="*/ 199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5 w 396"/>
                <a:gd name="T85" fmla="*/ 105 h 661"/>
                <a:gd name="T86" fmla="*/ 89 w 396"/>
                <a:gd name="T87" fmla="*/ 124 h 661"/>
                <a:gd name="T88" fmla="*/ 77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1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6" y="121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40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3" y="87"/>
                  </a:lnTo>
                  <a:lnTo>
                    <a:pt x="373" y="103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6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0" y="184"/>
                  </a:lnTo>
                  <a:lnTo>
                    <a:pt x="328" y="172"/>
                  </a:lnTo>
                  <a:lnTo>
                    <a:pt x="325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3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8" y="71"/>
                  </a:lnTo>
                  <a:lnTo>
                    <a:pt x="225" y="68"/>
                  </a:lnTo>
                  <a:lnTo>
                    <a:pt x="212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85" y="66"/>
                  </a:lnTo>
                  <a:lnTo>
                    <a:pt x="172" y="68"/>
                  </a:lnTo>
                  <a:lnTo>
                    <a:pt x="159" y="71"/>
                  </a:lnTo>
                  <a:lnTo>
                    <a:pt x="147" y="77"/>
                  </a:lnTo>
                  <a:lnTo>
                    <a:pt x="136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9" y="124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BAA624A2-030A-4764-99FC-91F9C0FF3EE9}"/>
              </a:ext>
            </a:extLst>
          </p:cNvPr>
          <p:cNvGrpSpPr/>
          <p:nvPr/>
        </p:nvGrpSpPr>
        <p:grpSpPr>
          <a:xfrm>
            <a:off x="7429992" y="3135773"/>
            <a:ext cx="389374" cy="398144"/>
            <a:chOff x="5564188" y="4329113"/>
            <a:chExt cx="352425" cy="360363"/>
          </a:xfrm>
          <a:solidFill>
            <a:schemeClr val="bg1"/>
          </a:solidFill>
        </p:grpSpPr>
        <p:sp>
          <p:nvSpPr>
            <p:cNvPr id="164" name="Freeform 227">
              <a:extLst>
                <a:ext uri="{FF2B5EF4-FFF2-40B4-BE49-F238E27FC236}">
                  <a16:creationId xmlns:a16="http://schemas.microsoft.com/office/drawing/2014/main" xmlns="" id="{08425839-1F99-4756-95EC-9E62A1C03D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0" y="4329113"/>
              <a:ext cx="119063" cy="119063"/>
            </a:xfrm>
            <a:custGeom>
              <a:avLst/>
              <a:gdLst>
                <a:gd name="T0" fmla="*/ 203 w 453"/>
                <a:gd name="T1" fmla="*/ 452 h 453"/>
                <a:gd name="T2" fmla="*/ 138 w 453"/>
                <a:gd name="T3" fmla="*/ 435 h 453"/>
                <a:gd name="T4" fmla="*/ 83 w 453"/>
                <a:gd name="T5" fmla="*/ 402 h 453"/>
                <a:gd name="T6" fmla="*/ 38 w 453"/>
                <a:gd name="T7" fmla="*/ 353 h 453"/>
                <a:gd name="T8" fmla="*/ 10 w 453"/>
                <a:gd name="T9" fmla="*/ 294 h 453"/>
                <a:gd name="T10" fmla="*/ 0 w 453"/>
                <a:gd name="T11" fmla="*/ 227 h 453"/>
                <a:gd name="T12" fmla="*/ 4 w 453"/>
                <a:gd name="T13" fmla="*/ 181 h 453"/>
                <a:gd name="T14" fmla="*/ 27 w 453"/>
                <a:gd name="T15" fmla="*/ 119 h 453"/>
                <a:gd name="T16" fmla="*/ 66 w 453"/>
                <a:gd name="T17" fmla="*/ 67 h 453"/>
                <a:gd name="T18" fmla="*/ 118 w 453"/>
                <a:gd name="T19" fmla="*/ 27 h 453"/>
                <a:gd name="T20" fmla="*/ 181 w 453"/>
                <a:gd name="T21" fmla="*/ 5 h 453"/>
                <a:gd name="T22" fmla="*/ 226 w 453"/>
                <a:gd name="T23" fmla="*/ 0 h 453"/>
                <a:gd name="T24" fmla="*/ 294 w 453"/>
                <a:gd name="T25" fmla="*/ 10 h 453"/>
                <a:gd name="T26" fmla="*/ 353 w 453"/>
                <a:gd name="T27" fmla="*/ 38 h 453"/>
                <a:gd name="T28" fmla="*/ 402 w 453"/>
                <a:gd name="T29" fmla="*/ 83 h 453"/>
                <a:gd name="T30" fmla="*/ 435 w 453"/>
                <a:gd name="T31" fmla="*/ 138 h 453"/>
                <a:gd name="T32" fmla="*/ 452 w 453"/>
                <a:gd name="T33" fmla="*/ 204 h 453"/>
                <a:gd name="T34" fmla="*/ 452 w 453"/>
                <a:gd name="T35" fmla="*/ 249 h 453"/>
                <a:gd name="T36" fmla="*/ 435 w 453"/>
                <a:gd name="T37" fmla="*/ 315 h 453"/>
                <a:gd name="T38" fmla="*/ 402 w 453"/>
                <a:gd name="T39" fmla="*/ 371 h 453"/>
                <a:gd name="T40" fmla="*/ 353 w 453"/>
                <a:gd name="T41" fmla="*/ 415 h 453"/>
                <a:gd name="T42" fmla="*/ 294 w 453"/>
                <a:gd name="T43" fmla="*/ 443 h 453"/>
                <a:gd name="T44" fmla="*/ 226 w 453"/>
                <a:gd name="T45" fmla="*/ 453 h 453"/>
                <a:gd name="T46" fmla="*/ 226 w 453"/>
                <a:gd name="T47" fmla="*/ 56 h 453"/>
                <a:gd name="T48" fmla="*/ 176 w 453"/>
                <a:gd name="T49" fmla="*/ 65 h 453"/>
                <a:gd name="T50" fmla="*/ 131 w 453"/>
                <a:gd name="T51" fmla="*/ 86 h 453"/>
                <a:gd name="T52" fmla="*/ 96 w 453"/>
                <a:gd name="T53" fmla="*/ 119 h 453"/>
                <a:gd name="T54" fmla="*/ 69 w 453"/>
                <a:gd name="T55" fmla="*/ 160 h 453"/>
                <a:gd name="T56" fmla="*/ 57 w 453"/>
                <a:gd name="T57" fmla="*/ 209 h 453"/>
                <a:gd name="T58" fmla="*/ 57 w 453"/>
                <a:gd name="T59" fmla="*/ 244 h 453"/>
                <a:gd name="T60" fmla="*/ 69 w 453"/>
                <a:gd name="T61" fmla="*/ 293 h 453"/>
                <a:gd name="T62" fmla="*/ 96 w 453"/>
                <a:gd name="T63" fmla="*/ 335 h 453"/>
                <a:gd name="T64" fmla="*/ 131 w 453"/>
                <a:gd name="T65" fmla="*/ 368 h 453"/>
                <a:gd name="T66" fmla="*/ 176 w 453"/>
                <a:gd name="T67" fmla="*/ 389 h 453"/>
                <a:gd name="T68" fmla="*/ 226 w 453"/>
                <a:gd name="T69" fmla="*/ 397 h 453"/>
                <a:gd name="T70" fmla="*/ 260 w 453"/>
                <a:gd name="T71" fmla="*/ 394 h 453"/>
                <a:gd name="T72" fmla="*/ 308 w 453"/>
                <a:gd name="T73" fmla="*/ 377 h 453"/>
                <a:gd name="T74" fmla="*/ 346 w 453"/>
                <a:gd name="T75" fmla="*/ 347 h 453"/>
                <a:gd name="T76" fmla="*/ 375 w 453"/>
                <a:gd name="T77" fmla="*/ 308 h 453"/>
                <a:gd name="T78" fmla="*/ 393 w 453"/>
                <a:gd name="T79" fmla="*/ 260 h 453"/>
                <a:gd name="T80" fmla="*/ 397 w 453"/>
                <a:gd name="T81" fmla="*/ 227 h 453"/>
                <a:gd name="T82" fmla="*/ 389 w 453"/>
                <a:gd name="T83" fmla="*/ 177 h 453"/>
                <a:gd name="T84" fmla="*/ 367 w 453"/>
                <a:gd name="T85" fmla="*/ 131 h 453"/>
                <a:gd name="T86" fmla="*/ 334 w 453"/>
                <a:gd name="T87" fmla="*/ 96 h 453"/>
                <a:gd name="T88" fmla="*/ 293 w 453"/>
                <a:gd name="T89" fmla="*/ 70 h 453"/>
                <a:gd name="T90" fmla="*/ 244 w 453"/>
                <a:gd name="T91" fmla="*/ 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3">
                  <a:moveTo>
                    <a:pt x="226" y="453"/>
                  </a:moveTo>
                  <a:lnTo>
                    <a:pt x="226" y="453"/>
                  </a:lnTo>
                  <a:lnTo>
                    <a:pt x="203" y="452"/>
                  </a:lnTo>
                  <a:lnTo>
                    <a:pt x="181" y="448"/>
                  </a:lnTo>
                  <a:lnTo>
                    <a:pt x="159" y="443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6" y="387"/>
                  </a:lnTo>
                  <a:lnTo>
                    <a:pt x="51" y="371"/>
                  </a:lnTo>
                  <a:lnTo>
                    <a:pt x="38" y="353"/>
                  </a:lnTo>
                  <a:lnTo>
                    <a:pt x="27" y="334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49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8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6" y="67"/>
                  </a:lnTo>
                  <a:lnTo>
                    <a:pt x="83" y="51"/>
                  </a:lnTo>
                  <a:lnTo>
                    <a:pt x="100" y="38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59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2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38"/>
                  </a:lnTo>
                  <a:lnTo>
                    <a:pt x="370" y="51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8"/>
                  </a:lnTo>
                  <a:lnTo>
                    <a:pt x="443" y="159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49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4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0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3"/>
                  </a:lnTo>
                  <a:lnTo>
                    <a:pt x="272" y="448"/>
                  </a:lnTo>
                  <a:lnTo>
                    <a:pt x="249" y="452"/>
                  </a:lnTo>
                  <a:lnTo>
                    <a:pt x="226" y="453"/>
                  </a:lnTo>
                  <a:lnTo>
                    <a:pt x="226" y="453"/>
                  </a:lnTo>
                  <a:close/>
                  <a:moveTo>
                    <a:pt x="226" y="56"/>
                  </a:moveTo>
                  <a:lnTo>
                    <a:pt x="226" y="56"/>
                  </a:lnTo>
                  <a:lnTo>
                    <a:pt x="209" y="57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0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1"/>
                  </a:lnTo>
                  <a:lnTo>
                    <a:pt x="77" y="145"/>
                  </a:lnTo>
                  <a:lnTo>
                    <a:pt x="69" y="160"/>
                  </a:lnTo>
                  <a:lnTo>
                    <a:pt x="64" y="177"/>
                  </a:lnTo>
                  <a:lnTo>
                    <a:pt x="59" y="193"/>
                  </a:lnTo>
                  <a:lnTo>
                    <a:pt x="57" y="209"/>
                  </a:lnTo>
                  <a:lnTo>
                    <a:pt x="56" y="227"/>
                  </a:lnTo>
                  <a:lnTo>
                    <a:pt x="56" y="227"/>
                  </a:lnTo>
                  <a:lnTo>
                    <a:pt x="57" y="244"/>
                  </a:lnTo>
                  <a:lnTo>
                    <a:pt x="59" y="260"/>
                  </a:lnTo>
                  <a:lnTo>
                    <a:pt x="64" y="278"/>
                  </a:lnTo>
                  <a:lnTo>
                    <a:pt x="69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118" y="357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0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0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7"/>
                  </a:lnTo>
                  <a:lnTo>
                    <a:pt x="346" y="347"/>
                  </a:lnTo>
                  <a:lnTo>
                    <a:pt x="357" y="335"/>
                  </a:lnTo>
                  <a:lnTo>
                    <a:pt x="367" y="322"/>
                  </a:lnTo>
                  <a:lnTo>
                    <a:pt x="375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0"/>
                  </a:lnTo>
                  <a:lnTo>
                    <a:pt x="396" y="244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0"/>
                  </a:lnTo>
                  <a:lnTo>
                    <a:pt x="375" y="145"/>
                  </a:lnTo>
                  <a:lnTo>
                    <a:pt x="367" y="131"/>
                  </a:lnTo>
                  <a:lnTo>
                    <a:pt x="357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0" y="61"/>
                  </a:lnTo>
                  <a:lnTo>
                    <a:pt x="244" y="57"/>
                  </a:lnTo>
                  <a:lnTo>
                    <a:pt x="226" y="56"/>
                  </a:lnTo>
                  <a:lnTo>
                    <a:pt x="22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28">
              <a:extLst>
                <a:ext uri="{FF2B5EF4-FFF2-40B4-BE49-F238E27FC236}">
                  <a16:creationId xmlns:a16="http://schemas.microsoft.com/office/drawing/2014/main" xmlns="" id="{45DEB1B7-0870-4258-BFB9-5E2394880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188" y="4464051"/>
              <a:ext cx="179388" cy="225425"/>
            </a:xfrm>
            <a:custGeom>
              <a:avLst/>
              <a:gdLst>
                <a:gd name="T0" fmla="*/ 226 w 679"/>
                <a:gd name="T1" fmla="*/ 850 h 850"/>
                <a:gd name="T2" fmla="*/ 220 w 679"/>
                <a:gd name="T3" fmla="*/ 849 h 850"/>
                <a:gd name="T4" fmla="*/ 210 w 679"/>
                <a:gd name="T5" fmla="*/ 845 h 850"/>
                <a:gd name="T6" fmla="*/ 203 w 679"/>
                <a:gd name="T7" fmla="*/ 838 h 850"/>
                <a:gd name="T8" fmla="*/ 199 w 679"/>
                <a:gd name="T9" fmla="*/ 828 h 850"/>
                <a:gd name="T10" fmla="*/ 198 w 679"/>
                <a:gd name="T11" fmla="*/ 470 h 850"/>
                <a:gd name="T12" fmla="*/ 174 w 679"/>
                <a:gd name="T13" fmla="*/ 453 h 850"/>
                <a:gd name="T14" fmla="*/ 133 w 679"/>
                <a:gd name="T15" fmla="*/ 416 h 850"/>
                <a:gd name="T16" fmla="*/ 96 w 679"/>
                <a:gd name="T17" fmla="*/ 373 h 850"/>
                <a:gd name="T18" fmla="*/ 64 w 679"/>
                <a:gd name="T19" fmla="*/ 322 h 850"/>
                <a:gd name="T20" fmla="*/ 39 w 679"/>
                <a:gd name="T21" fmla="*/ 266 h 850"/>
                <a:gd name="T22" fmla="*/ 20 w 679"/>
                <a:gd name="T23" fmla="*/ 204 h 850"/>
                <a:gd name="T24" fmla="*/ 7 w 679"/>
                <a:gd name="T25" fmla="*/ 137 h 850"/>
                <a:gd name="T26" fmla="*/ 0 w 679"/>
                <a:gd name="T27" fmla="*/ 66 h 850"/>
                <a:gd name="T28" fmla="*/ 0 w 679"/>
                <a:gd name="T29" fmla="*/ 28 h 850"/>
                <a:gd name="T30" fmla="*/ 2 w 679"/>
                <a:gd name="T31" fmla="*/ 17 h 850"/>
                <a:gd name="T32" fmla="*/ 8 w 679"/>
                <a:gd name="T33" fmla="*/ 8 h 850"/>
                <a:gd name="T34" fmla="*/ 17 w 679"/>
                <a:gd name="T35" fmla="*/ 2 h 850"/>
                <a:gd name="T36" fmla="*/ 28 w 679"/>
                <a:gd name="T37" fmla="*/ 0 h 850"/>
                <a:gd name="T38" fmla="*/ 651 w 679"/>
                <a:gd name="T39" fmla="*/ 0 h 850"/>
                <a:gd name="T40" fmla="*/ 662 w 679"/>
                <a:gd name="T41" fmla="*/ 2 h 850"/>
                <a:gd name="T42" fmla="*/ 671 w 679"/>
                <a:gd name="T43" fmla="*/ 8 h 850"/>
                <a:gd name="T44" fmla="*/ 677 w 679"/>
                <a:gd name="T45" fmla="*/ 17 h 850"/>
                <a:gd name="T46" fmla="*/ 679 w 679"/>
                <a:gd name="T47" fmla="*/ 28 h 850"/>
                <a:gd name="T48" fmla="*/ 678 w 679"/>
                <a:gd name="T49" fmla="*/ 66 h 850"/>
                <a:gd name="T50" fmla="*/ 672 w 679"/>
                <a:gd name="T51" fmla="*/ 137 h 850"/>
                <a:gd name="T52" fmla="*/ 659 w 679"/>
                <a:gd name="T53" fmla="*/ 204 h 850"/>
                <a:gd name="T54" fmla="*/ 640 w 679"/>
                <a:gd name="T55" fmla="*/ 266 h 850"/>
                <a:gd name="T56" fmla="*/ 615 w 679"/>
                <a:gd name="T57" fmla="*/ 322 h 850"/>
                <a:gd name="T58" fmla="*/ 583 w 679"/>
                <a:gd name="T59" fmla="*/ 373 h 850"/>
                <a:gd name="T60" fmla="*/ 546 w 679"/>
                <a:gd name="T61" fmla="*/ 416 h 850"/>
                <a:gd name="T62" fmla="*/ 505 w 679"/>
                <a:gd name="T63" fmla="*/ 453 h 850"/>
                <a:gd name="T64" fmla="*/ 481 w 679"/>
                <a:gd name="T65" fmla="*/ 822 h 850"/>
                <a:gd name="T66" fmla="*/ 480 w 679"/>
                <a:gd name="T67" fmla="*/ 828 h 850"/>
                <a:gd name="T68" fmla="*/ 476 w 679"/>
                <a:gd name="T69" fmla="*/ 838 h 850"/>
                <a:gd name="T70" fmla="*/ 468 w 679"/>
                <a:gd name="T71" fmla="*/ 845 h 850"/>
                <a:gd name="T72" fmla="*/ 458 w 679"/>
                <a:gd name="T73" fmla="*/ 849 h 850"/>
                <a:gd name="T74" fmla="*/ 453 w 679"/>
                <a:gd name="T75" fmla="*/ 850 h 850"/>
                <a:gd name="T76" fmla="*/ 425 w 679"/>
                <a:gd name="T77" fmla="*/ 794 h 850"/>
                <a:gd name="T78" fmla="*/ 425 w 679"/>
                <a:gd name="T79" fmla="*/ 453 h 850"/>
                <a:gd name="T80" fmla="*/ 428 w 679"/>
                <a:gd name="T81" fmla="*/ 439 h 850"/>
                <a:gd name="T82" fmla="*/ 439 w 679"/>
                <a:gd name="T83" fmla="*/ 429 h 850"/>
                <a:gd name="T84" fmla="*/ 459 w 679"/>
                <a:gd name="T85" fmla="*/ 416 h 850"/>
                <a:gd name="T86" fmla="*/ 497 w 679"/>
                <a:gd name="T87" fmla="*/ 386 h 850"/>
                <a:gd name="T88" fmla="*/ 529 w 679"/>
                <a:gd name="T89" fmla="*/ 349 h 850"/>
                <a:gd name="T90" fmla="*/ 557 w 679"/>
                <a:gd name="T91" fmla="*/ 308 h 850"/>
                <a:gd name="T92" fmla="*/ 580 w 679"/>
                <a:gd name="T93" fmla="*/ 260 h 850"/>
                <a:gd name="T94" fmla="*/ 600 w 679"/>
                <a:gd name="T95" fmla="*/ 208 h 850"/>
                <a:gd name="T96" fmla="*/ 613 w 679"/>
                <a:gd name="T97" fmla="*/ 150 h 850"/>
                <a:gd name="T98" fmla="*/ 621 w 679"/>
                <a:gd name="T99" fmla="*/ 89 h 850"/>
                <a:gd name="T100" fmla="*/ 56 w 679"/>
                <a:gd name="T101" fmla="*/ 56 h 850"/>
                <a:gd name="T102" fmla="*/ 58 w 679"/>
                <a:gd name="T103" fmla="*/ 89 h 850"/>
                <a:gd name="T104" fmla="*/ 66 w 679"/>
                <a:gd name="T105" fmla="*/ 150 h 850"/>
                <a:gd name="T106" fmla="*/ 79 w 679"/>
                <a:gd name="T107" fmla="*/ 208 h 850"/>
                <a:gd name="T108" fmla="*/ 98 w 679"/>
                <a:gd name="T109" fmla="*/ 260 h 850"/>
                <a:gd name="T110" fmla="*/ 122 w 679"/>
                <a:gd name="T111" fmla="*/ 308 h 850"/>
                <a:gd name="T112" fmla="*/ 149 w 679"/>
                <a:gd name="T113" fmla="*/ 349 h 850"/>
                <a:gd name="T114" fmla="*/ 182 w 679"/>
                <a:gd name="T115" fmla="*/ 386 h 850"/>
                <a:gd name="T116" fmla="*/ 220 w 679"/>
                <a:gd name="T117" fmla="*/ 416 h 850"/>
                <a:gd name="T118" fmla="*/ 240 w 679"/>
                <a:gd name="T119" fmla="*/ 429 h 850"/>
                <a:gd name="T120" fmla="*/ 250 w 679"/>
                <a:gd name="T121" fmla="*/ 439 h 850"/>
                <a:gd name="T122" fmla="*/ 254 w 679"/>
                <a:gd name="T123" fmla="*/ 453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9" h="850">
                  <a:moveTo>
                    <a:pt x="453" y="850"/>
                  </a:moveTo>
                  <a:lnTo>
                    <a:pt x="226" y="850"/>
                  </a:lnTo>
                  <a:lnTo>
                    <a:pt x="226" y="850"/>
                  </a:lnTo>
                  <a:lnTo>
                    <a:pt x="220" y="849"/>
                  </a:lnTo>
                  <a:lnTo>
                    <a:pt x="215" y="848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4" y="453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79" y="348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5"/>
                  </a:lnTo>
                  <a:lnTo>
                    <a:pt x="20" y="204"/>
                  </a:lnTo>
                  <a:lnTo>
                    <a:pt x="13" y="171"/>
                  </a:lnTo>
                  <a:lnTo>
                    <a:pt x="7" y="137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4" y="13"/>
                  </a:lnTo>
                  <a:lnTo>
                    <a:pt x="677" y="17"/>
                  </a:lnTo>
                  <a:lnTo>
                    <a:pt x="679" y="23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8" y="66"/>
                  </a:lnTo>
                  <a:lnTo>
                    <a:pt x="676" y="102"/>
                  </a:lnTo>
                  <a:lnTo>
                    <a:pt x="672" y="137"/>
                  </a:lnTo>
                  <a:lnTo>
                    <a:pt x="666" y="171"/>
                  </a:lnTo>
                  <a:lnTo>
                    <a:pt x="659" y="204"/>
                  </a:lnTo>
                  <a:lnTo>
                    <a:pt x="650" y="235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8"/>
                  </a:lnTo>
                  <a:lnTo>
                    <a:pt x="583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3"/>
                  </a:lnTo>
                  <a:lnTo>
                    <a:pt x="481" y="470"/>
                  </a:lnTo>
                  <a:lnTo>
                    <a:pt x="481" y="822"/>
                  </a:lnTo>
                  <a:lnTo>
                    <a:pt x="481" y="822"/>
                  </a:lnTo>
                  <a:lnTo>
                    <a:pt x="480" y="828"/>
                  </a:lnTo>
                  <a:lnTo>
                    <a:pt x="479" y="833"/>
                  </a:lnTo>
                  <a:lnTo>
                    <a:pt x="476" y="838"/>
                  </a:lnTo>
                  <a:lnTo>
                    <a:pt x="472" y="842"/>
                  </a:lnTo>
                  <a:lnTo>
                    <a:pt x="468" y="845"/>
                  </a:lnTo>
                  <a:lnTo>
                    <a:pt x="464" y="848"/>
                  </a:lnTo>
                  <a:lnTo>
                    <a:pt x="458" y="849"/>
                  </a:lnTo>
                  <a:lnTo>
                    <a:pt x="453" y="850"/>
                  </a:lnTo>
                  <a:lnTo>
                    <a:pt x="453" y="850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6" y="446"/>
                  </a:lnTo>
                  <a:lnTo>
                    <a:pt x="428" y="439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8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49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0" y="260"/>
                  </a:lnTo>
                  <a:lnTo>
                    <a:pt x="590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0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6" y="150"/>
                  </a:lnTo>
                  <a:lnTo>
                    <a:pt x="72" y="180"/>
                  </a:lnTo>
                  <a:lnTo>
                    <a:pt x="79" y="208"/>
                  </a:lnTo>
                  <a:lnTo>
                    <a:pt x="89" y="234"/>
                  </a:lnTo>
                  <a:lnTo>
                    <a:pt x="98" y="260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49"/>
                  </a:lnTo>
                  <a:lnTo>
                    <a:pt x="165" y="369"/>
                  </a:lnTo>
                  <a:lnTo>
                    <a:pt x="182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39"/>
                  </a:lnTo>
                  <a:lnTo>
                    <a:pt x="253" y="446"/>
                  </a:lnTo>
                  <a:lnTo>
                    <a:pt x="254" y="453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29">
              <a:extLst>
                <a:ext uri="{FF2B5EF4-FFF2-40B4-BE49-F238E27FC236}">
                  <a16:creationId xmlns:a16="http://schemas.microsoft.com/office/drawing/2014/main" xmlns="" id="{4F5A6F61-AF23-4BC1-8603-EED58D87CF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464051"/>
              <a:ext cx="46038" cy="119063"/>
            </a:xfrm>
            <a:custGeom>
              <a:avLst/>
              <a:gdLst>
                <a:gd name="T0" fmla="*/ 85 w 170"/>
                <a:gd name="T1" fmla="*/ 453 h 453"/>
                <a:gd name="T2" fmla="*/ 85 w 170"/>
                <a:gd name="T3" fmla="*/ 453 h 453"/>
                <a:gd name="T4" fmla="*/ 80 w 170"/>
                <a:gd name="T5" fmla="*/ 453 h 453"/>
                <a:gd name="T6" fmla="*/ 75 w 170"/>
                <a:gd name="T7" fmla="*/ 451 h 453"/>
                <a:gd name="T8" fmla="*/ 70 w 170"/>
                <a:gd name="T9" fmla="*/ 449 h 453"/>
                <a:gd name="T10" fmla="*/ 66 w 170"/>
                <a:gd name="T11" fmla="*/ 445 h 453"/>
                <a:gd name="T12" fmla="*/ 8 w 170"/>
                <a:gd name="T13" fmla="*/ 389 h 453"/>
                <a:gd name="T14" fmla="*/ 8 w 170"/>
                <a:gd name="T15" fmla="*/ 389 h 453"/>
                <a:gd name="T16" fmla="*/ 5 w 170"/>
                <a:gd name="T17" fmla="*/ 384 h 453"/>
                <a:gd name="T18" fmla="*/ 2 w 170"/>
                <a:gd name="T19" fmla="*/ 379 h 453"/>
                <a:gd name="T20" fmla="*/ 0 w 170"/>
                <a:gd name="T21" fmla="*/ 373 h 453"/>
                <a:gd name="T22" fmla="*/ 0 w 170"/>
                <a:gd name="T23" fmla="*/ 367 h 453"/>
                <a:gd name="T24" fmla="*/ 28 w 170"/>
                <a:gd name="T25" fmla="*/ 26 h 453"/>
                <a:gd name="T26" fmla="*/ 28 w 170"/>
                <a:gd name="T27" fmla="*/ 26 h 453"/>
                <a:gd name="T28" fmla="*/ 29 w 170"/>
                <a:gd name="T29" fmla="*/ 21 h 453"/>
                <a:gd name="T30" fmla="*/ 31 w 170"/>
                <a:gd name="T31" fmla="*/ 16 h 453"/>
                <a:gd name="T32" fmla="*/ 35 w 170"/>
                <a:gd name="T33" fmla="*/ 11 h 453"/>
                <a:gd name="T34" fmla="*/ 38 w 170"/>
                <a:gd name="T35" fmla="*/ 8 h 453"/>
                <a:gd name="T36" fmla="*/ 42 w 170"/>
                <a:gd name="T37" fmla="*/ 4 h 453"/>
                <a:gd name="T38" fmla="*/ 47 w 170"/>
                <a:gd name="T39" fmla="*/ 2 h 453"/>
                <a:gd name="T40" fmla="*/ 52 w 170"/>
                <a:gd name="T41" fmla="*/ 1 h 453"/>
                <a:gd name="T42" fmla="*/ 57 w 170"/>
                <a:gd name="T43" fmla="*/ 0 h 453"/>
                <a:gd name="T44" fmla="*/ 113 w 170"/>
                <a:gd name="T45" fmla="*/ 0 h 453"/>
                <a:gd name="T46" fmla="*/ 113 w 170"/>
                <a:gd name="T47" fmla="*/ 0 h 453"/>
                <a:gd name="T48" fmla="*/ 119 w 170"/>
                <a:gd name="T49" fmla="*/ 1 h 453"/>
                <a:gd name="T50" fmla="*/ 124 w 170"/>
                <a:gd name="T51" fmla="*/ 2 h 453"/>
                <a:gd name="T52" fmla="*/ 128 w 170"/>
                <a:gd name="T53" fmla="*/ 4 h 453"/>
                <a:gd name="T54" fmla="*/ 132 w 170"/>
                <a:gd name="T55" fmla="*/ 8 h 453"/>
                <a:gd name="T56" fmla="*/ 137 w 170"/>
                <a:gd name="T57" fmla="*/ 11 h 453"/>
                <a:gd name="T58" fmla="*/ 140 w 170"/>
                <a:gd name="T59" fmla="*/ 16 h 453"/>
                <a:gd name="T60" fmla="*/ 141 w 170"/>
                <a:gd name="T61" fmla="*/ 21 h 453"/>
                <a:gd name="T62" fmla="*/ 142 w 170"/>
                <a:gd name="T63" fmla="*/ 26 h 453"/>
                <a:gd name="T64" fmla="*/ 170 w 170"/>
                <a:gd name="T65" fmla="*/ 367 h 453"/>
                <a:gd name="T66" fmla="*/ 170 w 170"/>
                <a:gd name="T67" fmla="*/ 367 h 453"/>
                <a:gd name="T68" fmla="*/ 170 w 170"/>
                <a:gd name="T69" fmla="*/ 373 h 453"/>
                <a:gd name="T70" fmla="*/ 169 w 170"/>
                <a:gd name="T71" fmla="*/ 379 h 453"/>
                <a:gd name="T72" fmla="*/ 166 w 170"/>
                <a:gd name="T73" fmla="*/ 384 h 453"/>
                <a:gd name="T74" fmla="*/ 162 w 170"/>
                <a:gd name="T75" fmla="*/ 389 h 453"/>
                <a:gd name="T76" fmla="*/ 105 w 170"/>
                <a:gd name="T77" fmla="*/ 445 h 453"/>
                <a:gd name="T78" fmla="*/ 105 w 170"/>
                <a:gd name="T79" fmla="*/ 445 h 453"/>
                <a:gd name="T80" fmla="*/ 101 w 170"/>
                <a:gd name="T81" fmla="*/ 449 h 453"/>
                <a:gd name="T82" fmla="*/ 96 w 170"/>
                <a:gd name="T83" fmla="*/ 451 h 453"/>
                <a:gd name="T84" fmla="*/ 91 w 170"/>
                <a:gd name="T85" fmla="*/ 453 h 453"/>
                <a:gd name="T86" fmla="*/ 85 w 170"/>
                <a:gd name="T87" fmla="*/ 453 h 453"/>
                <a:gd name="T88" fmla="*/ 85 w 170"/>
                <a:gd name="T89" fmla="*/ 453 h 453"/>
                <a:gd name="T90" fmla="*/ 58 w 170"/>
                <a:gd name="T91" fmla="*/ 357 h 453"/>
                <a:gd name="T92" fmla="*/ 85 w 170"/>
                <a:gd name="T93" fmla="*/ 385 h 453"/>
                <a:gd name="T94" fmla="*/ 112 w 170"/>
                <a:gd name="T95" fmla="*/ 357 h 453"/>
                <a:gd name="T96" fmla="*/ 88 w 170"/>
                <a:gd name="T97" fmla="*/ 56 h 453"/>
                <a:gd name="T98" fmla="*/ 83 w 170"/>
                <a:gd name="T99" fmla="*/ 56 h 453"/>
                <a:gd name="T100" fmla="*/ 58 w 170"/>
                <a:gd name="T101" fmla="*/ 3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3">
                  <a:moveTo>
                    <a:pt x="85" y="453"/>
                  </a:moveTo>
                  <a:lnTo>
                    <a:pt x="85" y="453"/>
                  </a:lnTo>
                  <a:lnTo>
                    <a:pt x="80" y="453"/>
                  </a:lnTo>
                  <a:lnTo>
                    <a:pt x="75" y="451"/>
                  </a:lnTo>
                  <a:lnTo>
                    <a:pt x="70" y="449"/>
                  </a:lnTo>
                  <a:lnTo>
                    <a:pt x="66" y="445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4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9" y="1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2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5"/>
                  </a:lnTo>
                  <a:lnTo>
                    <a:pt x="105" y="445"/>
                  </a:lnTo>
                  <a:lnTo>
                    <a:pt x="101" y="449"/>
                  </a:lnTo>
                  <a:lnTo>
                    <a:pt x="96" y="451"/>
                  </a:lnTo>
                  <a:lnTo>
                    <a:pt x="91" y="453"/>
                  </a:lnTo>
                  <a:lnTo>
                    <a:pt x="85" y="453"/>
                  </a:lnTo>
                  <a:lnTo>
                    <a:pt x="85" y="453"/>
                  </a:lnTo>
                  <a:close/>
                  <a:moveTo>
                    <a:pt x="58" y="357"/>
                  </a:moveTo>
                  <a:lnTo>
                    <a:pt x="85" y="385"/>
                  </a:lnTo>
                  <a:lnTo>
                    <a:pt x="112" y="357"/>
                  </a:lnTo>
                  <a:lnTo>
                    <a:pt x="88" y="56"/>
                  </a:lnTo>
                  <a:lnTo>
                    <a:pt x="83" y="56"/>
                  </a:lnTo>
                  <a:lnTo>
                    <a:pt x="58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30">
              <a:extLst>
                <a:ext uri="{FF2B5EF4-FFF2-40B4-BE49-F238E27FC236}">
                  <a16:creationId xmlns:a16="http://schemas.microsoft.com/office/drawing/2014/main" xmlns="" id="{A882FB43-88C8-497B-B13A-00407EA8F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4343401"/>
              <a:ext cx="173038" cy="225425"/>
            </a:xfrm>
            <a:custGeom>
              <a:avLst/>
              <a:gdLst>
                <a:gd name="T0" fmla="*/ 625 w 653"/>
                <a:gd name="T1" fmla="*/ 851 h 851"/>
                <a:gd name="T2" fmla="*/ 86 w 653"/>
                <a:gd name="T3" fmla="*/ 851 h 851"/>
                <a:gd name="T4" fmla="*/ 86 w 653"/>
                <a:gd name="T5" fmla="*/ 851 h 851"/>
                <a:gd name="T6" fmla="*/ 80 w 653"/>
                <a:gd name="T7" fmla="*/ 850 h 851"/>
                <a:gd name="T8" fmla="*/ 75 w 653"/>
                <a:gd name="T9" fmla="*/ 849 h 851"/>
                <a:gd name="T10" fmla="*/ 70 w 653"/>
                <a:gd name="T11" fmla="*/ 846 h 851"/>
                <a:gd name="T12" fmla="*/ 66 w 653"/>
                <a:gd name="T13" fmla="*/ 843 h 851"/>
                <a:gd name="T14" fmla="*/ 62 w 653"/>
                <a:gd name="T15" fmla="*/ 839 h 851"/>
                <a:gd name="T16" fmla="*/ 60 w 653"/>
                <a:gd name="T17" fmla="*/ 834 h 851"/>
                <a:gd name="T18" fmla="*/ 58 w 653"/>
                <a:gd name="T19" fmla="*/ 829 h 851"/>
                <a:gd name="T20" fmla="*/ 58 w 653"/>
                <a:gd name="T21" fmla="*/ 823 h 851"/>
                <a:gd name="T22" fmla="*/ 58 w 653"/>
                <a:gd name="T23" fmla="*/ 823 h 851"/>
                <a:gd name="T24" fmla="*/ 58 w 653"/>
                <a:gd name="T25" fmla="*/ 816 h 851"/>
                <a:gd name="T26" fmla="*/ 60 w 653"/>
                <a:gd name="T27" fmla="*/ 811 h 851"/>
                <a:gd name="T28" fmla="*/ 62 w 653"/>
                <a:gd name="T29" fmla="*/ 806 h 851"/>
                <a:gd name="T30" fmla="*/ 66 w 653"/>
                <a:gd name="T31" fmla="*/ 802 h 851"/>
                <a:gd name="T32" fmla="*/ 70 w 653"/>
                <a:gd name="T33" fmla="*/ 799 h 851"/>
                <a:gd name="T34" fmla="*/ 75 w 653"/>
                <a:gd name="T35" fmla="*/ 796 h 851"/>
                <a:gd name="T36" fmla="*/ 80 w 653"/>
                <a:gd name="T37" fmla="*/ 794 h 851"/>
                <a:gd name="T38" fmla="*/ 86 w 653"/>
                <a:gd name="T39" fmla="*/ 794 h 851"/>
                <a:gd name="T40" fmla="*/ 596 w 653"/>
                <a:gd name="T41" fmla="*/ 794 h 851"/>
                <a:gd name="T42" fmla="*/ 596 w 653"/>
                <a:gd name="T43" fmla="*/ 57 h 851"/>
                <a:gd name="T44" fmla="*/ 29 w 653"/>
                <a:gd name="T45" fmla="*/ 57 h 851"/>
                <a:gd name="T46" fmla="*/ 29 w 653"/>
                <a:gd name="T47" fmla="*/ 57 h 851"/>
                <a:gd name="T48" fmla="*/ 24 w 653"/>
                <a:gd name="T49" fmla="*/ 57 h 851"/>
                <a:gd name="T50" fmla="*/ 19 w 653"/>
                <a:gd name="T51" fmla="*/ 55 h 851"/>
                <a:gd name="T52" fmla="*/ 13 w 653"/>
                <a:gd name="T53" fmla="*/ 53 h 851"/>
                <a:gd name="T54" fmla="*/ 9 w 653"/>
                <a:gd name="T55" fmla="*/ 49 h 851"/>
                <a:gd name="T56" fmla="*/ 5 w 653"/>
                <a:gd name="T57" fmla="*/ 45 h 851"/>
                <a:gd name="T58" fmla="*/ 3 w 653"/>
                <a:gd name="T59" fmla="*/ 40 h 851"/>
                <a:gd name="T60" fmla="*/ 1 w 653"/>
                <a:gd name="T61" fmla="*/ 35 h 851"/>
                <a:gd name="T62" fmla="*/ 0 w 653"/>
                <a:gd name="T63" fmla="*/ 29 h 851"/>
                <a:gd name="T64" fmla="*/ 0 w 653"/>
                <a:gd name="T65" fmla="*/ 29 h 851"/>
                <a:gd name="T66" fmla="*/ 1 w 653"/>
                <a:gd name="T67" fmla="*/ 24 h 851"/>
                <a:gd name="T68" fmla="*/ 3 w 653"/>
                <a:gd name="T69" fmla="*/ 18 h 851"/>
                <a:gd name="T70" fmla="*/ 5 w 653"/>
                <a:gd name="T71" fmla="*/ 14 h 851"/>
                <a:gd name="T72" fmla="*/ 9 w 653"/>
                <a:gd name="T73" fmla="*/ 9 h 851"/>
                <a:gd name="T74" fmla="*/ 13 w 653"/>
                <a:gd name="T75" fmla="*/ 6 h 851"/>
                <a:gd name="T76" fmla="*/ 19 w 653"/>
                <a:gd name="T77" fmla="*/ 2 h 851"/>
                <a:gd name="T78" fmla="*/ 24 w 653"/>
                <a:gd name="T79" fmla="*/ 1 h 851"/>
                <a:gd name="T80" fmla="*/ 29 w 653"/>
                <a:gd name="T81" fmla="*/ 0 h 851"/>
                <a:gd name="T82" fmla="*/ 625 w 653"/>
                <a:gd name="T83" fmla="*/ 0 h 851"/>
                <a:gd name="T84" fmla="*/ 625 w 653"/>
                <a:gd name="T85" fmla="*/ 0 h 851"/>
                <a:gd name="T86" fmla="*/ 630 w 653"/>
                <a:gd name="T87" fmla="*/ 1 h 851"/>
                <a:gd name="T88" fmla="*/ 636 w 653"/>
                <a:gd name="T89" fmla="*/ 2 h 851"/>
                <a:gd name="T90" fmla="*/ 640 w 653"/>
                <a:gd name="T91" fmla="*/ 6 h 851"/>
                <a:gd name="T92" fmla="*/ 645 w 653"/>
                <a:gd name="T93" fmla="*/ 9 h 851"/>
                <a:gd name="T94" fmla="*/ 648 w 653"/>
                <a:gd name="T95" fmla="*/ 14 h 851"/>
                <a:gd name="T96" fmla="*/ 651 w 653"/>
                <a:gd name="T97" fmla="*/ 18 h 851"/>
                <a:gd name="T98" fmla="*/ 652 w 653"/>
                <a:gd name="T99" fmla="*/ 24 h 851"/>
                <a:gd name="T100" fmla="*/ 653 w 653"/>
                <a:gd name="T101" fmla="*/ 29 h 851"/>
                <a:gd name="T102" fmla="*/ 653 w 653"/>
                <a:gd name="T103" fmla="*/ 823 h 851"/>
                <a:gd name="T104" fmla="*/ 653 w 653"/>
                <a:gd name="T105" fmla="*/ 823 h 851"/>
                <a:gd name="T106" fmla="*/ 652 w 653"/>
                <a:gd name="T107" fmla="*/ 829 h 851"/>
                <a:gd name="T108" fmla="*/ 651 w 653"/>
                <a:gd name="T109" fmla="*/ 834 h 851"/>
                <a:gd name="T110" fmla="*/ 648 w 653"/>
                <a:gd name="T111" fmla="*/ 839 h 851"/>
                <a:gd name="T112" fmla="*/ 645 w 653"/>
                <a:gd name="T113" fmla="*/ 843 h 851"/>
                <a:gd name="T114" fmla="*/ 640 w 653"/>
                <a:gd name="T115" fmla="*/ 846 h 851"/>
                <a:gd name="T116" fmla="*/ 636 w 653"/>
                <a:gd name="T117" fmla="*/ 849 h 851"/>
                <a:gd name="T118" fmla="*/ 630 w 653"/>
                <a:gd name="T119" fmla="*/ 850 h 851"/>
                <a:gd name="T120" fmla="*/ 625 w 653"/>
                <a:gd name="T121" fmla="*/ 851 h 851"/>
                <a:gd name="T122" fmla="*/ 625 w 653"/>
                <a:gd name="T123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3" h="851">
                  <a:moveTo>
                    <a:pt x="625" y="851"/>
                  </a:moveTo>
                  <a:lnTo>
                    <a:pt x="86" y="851"/>
                  </a:lnTo>
                  <a:lnTo>
                    <a:pt x="86" y="851"/>
                  </a:lnTo>
                  <a:lnTo>
                    <a:pt x="80" y="850"/>
                  </a:lnTo>
                  <a:lnTo>
                    <a:pt x="75" y="849"/>
                  </a:lnTo>
                  <a:lnTo>
                    <a:pt x="70" y="846"/>
                  </a:lnTo>
                  <a:lnTo>
                    <a:pt x="66" y="843"/>
                  </a:lnTo>
                  <a:lnTo>
                    <a:pt x="62" y="839"/>
                  </a:lnTo>
                  <a:lnTo>
                    <a:pt x="60" y="834"/>
                  </a:lnTo>
                  <a:lnTo>
                    <a:pt x="58" y="829"/>
                  </a:lnTo>
                  <a:lnTo>
                    <a:pt x="58" y="823"/>
                  </a:lnTo>
                  <a:lnTo>
                    <a:pt x="58" y="823"/>
                  </a:lnTo>
                  <a:lnTo>
                    <a:pt x="58" y="816"/>
                  </a:lnTo>
                  <a:lnTo>
                    <a:pt x="60" y="811"/>
                  </a:lnTo>
                  <a:lnTo>
                    <a:pt x="62" y="806"/>
                  </a:lnTo>
                  <a:lnTo>
                    <a:pt x="66" y="802"/>
                  </a:lnTo>
                  <a:lnTo>
                    <a:pt x="70" y="799"/>
                  </a:lnTo>
                  <a:lnTo>
                    <a:pt x="75" y="796"/>
                  </a:lnTo>
                  <a:lnTo>
                    <a:pt x="80" y="794"/>
                  </a:lnTo>
                  <a:lnTo>
                    <a:pt x="86" y="794"/>
                  </a:lnTo>
                  <a:lnTo>
                    <a:pt x="596" y="794"/>
                  </a:lnTo>
                  <a:lnTo>
                    <a:pt x="596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9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625" y="0"/>
                  </a:lnTo>
                  <a:lnTo>
                    <a:pt x="625" y="0"/>
                  </a:lnTo>
                  <a:lnTo>
                    <a:pt x="630" y="1"/>
                  </a:lnTo>
                  <a:lnTo>
                    <a:pt x="636" y="2"/>
                  </a:lnTo>
                  <a:lnTo>
                    <a:pt x="640" y="6"/>
                  </a:lnTo>
                  <a:lnTo>
                    <a:pt x="645" y="9"/>
                  </a:lnTo>
                  <a:lnTo>
                    <a:pt x="648" y="14"/>
                  </a:lnTo>
                  <a:lnTo>
                    <a:pt x="651" y="18"/>
                  </a:lnTo>
                  <a:lnTo>
                    <a:pt x="652" y="24"/>
                  </a:lnTo>
                  <a:lnTo>
                    <a:pt x="653" y="29"/>
                  </a:lnTo>
                  <a:lnTo>
                    <a:pt x="653" y="823"/>
                  </a:lnTo>
                  <a:lnTo>
                    <a:pt x="653" y="823"/>
                  </a:lnTo>
                  <a:lnTo>
                    <a:pt x="652" y="829"/>
                  </a:lnTo>
                  <a:lnTo>
                    <a:pt x="651" y="834"/>
                  </a:lnTo>
                  <a:lnTo>
                    <a:pt x="648" y="839"/>
                  </a:lnTo>
                  <a:lnTo>
                    <a:pt x="645" y="843"/>
                  </a:lnTo>
                  <a:lnTo>
                    <a:pt x="640" y="846"/>
                  </a:lnTo>
                  <a:lnTo>
                    <a:pt x="636" y="849"/>
                  </a:lnTo>
                  <a:lnTo>
                    <a:pt x="630" y="850"/>
                  </a:lnTo>
                  <a:lnTo>
                    <a:pt x="625" y="851"/>
                  </a:lnTo>
                  <a:lnTo>
                    <a:pt x="625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31">
              <a:extLst>
                <a:ext uri="{FF2B5EF4-FFF2-40B4-BE49-F238E27FC236}">
                  <a16:creationId xmlns:a16="http://schemas.microsoft.com/office/drawing/2014/main" xmlns="" id="{14068FE0-58B8-4132-BF6E-D6869CAF4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4389438"/>
              <a:ext cx="92075" cy="119063"/>
            </a:xfrm>
            <a:custGeom>
              <a:avLst/>
              <a:gdLst>
                <a:gd name="T0" fmla="*/ 324 w 352"/>
                <a:gd name="T1" fmla="*/ 450 h 450"/>
                <a:gd name="T2" fmla="*/ 315 w 352"/>
                <a:gd name="T3" fmla="*/ 449 h 450"/>
                <a:gd name="T4" fmla="*/ 308 w 352"/>
                <a:gd name="T5" fmla="*/ 446 h 450"/>
                <a:gd name="T6" fmla="*/ 302 w 352"/>
                <a:gd name="T7" fmla="*/ 439 h 450"/>
                <a:gd name="T8" fmla="*/ 297 w 352"/>
                <a:gd name="T9" fmla="*/ 431 h 450"/>
                <a:gd name="T10" fmla="*/ 55 w 352"/>
                <a:gd name="T11" fmla="*/ 430 h 450"/>
                <a:gd name="T12" fmla="*/ 52 w 352"/>
                <a:gd name="T13" fmla="*/ 435 h 450"/>
                <a:gd name="T14" fmla="*/ 45 w 352"/>
                <a:gd name="T15" fmla="*/ 444 h 450"/>
                <a:gd name="T16" fmla="*/ 35 w 352"/>
                <a:gd name="T17" fmla="*/ 448 h 450"/>
                <a:gd name="T18" fmla="*/ 24 w 352"/>
                <a:gd name="T19" fmla="*/ 449 h 450"/>
                <a:gd name="T20" fmla="*/ 19 w 352"/>
                <a:gd name="T21" fmla="*/ 447 h 450"/>
                <a:gd name="T22" fmla="*/ 9 w 352"/>
                <a:gd name="T23" fmla="*/ 441 h 450"/>
                <a:gd name="T24" fmla="*/ 3 w 352"/>
                <a:gd name="T25" fmla="*/ 431 h 450"/>
                <a:gd name="T26" fmla="*/ 0 w 352"/>
                <a:gd name="T27" fmla="*/ 421 h 450"/>
                <a:gd name="T28" fmla="*/ 2 w 352"/>
                <a:gd name="T29" fmla="*/ 410 h 450"/>
                <a:gd name="T30" fmla="*/ 150 w 352"/>
                <a:gd name="T31" fmla="*/ 18 h 450"/>
                <a:gd name="T32" fmla="*/ 154 w 352"/>
                <a:gd name="T33" fmla="*/ 11 h 450"/>
                <a:gd name="T34" fmla="*/ 160 w 352"/>
                <a:gd name="T35" fmla="*/ 5 h 450"/>
                <a:gd name="T36" fmla="*/ 167 w 352"/>
                <a:gd name="T37" fmla="*/ 2 h 450"/>
                <a:gd name="T38" fmla="*/ 176 w 352"/>
                <a:gd name="T39" fmla="*/ 0 h 450"/>
                <a:gd name="T40" fmla="*/ 176 w 352"/>
                <a:gd name="T41" fmla="*/ 0 h 450"/>
                <a:gd name="T42" fmla="*/ 180 w 352"/>
                <a:gd name="T43" fmla="*/ 1 h 450"/>
                <a:gd name="T44" fmla="*/ 189 w 352"/>
                <a:gd name="T45" fmla="*/ 3 h 450"/>
                <a:gd name="T46" fmla="*/ 196 w 352"/>
                <a:gd name="T47" fmla="*/ 8 h 450"/>
                <a:gd name="T48" fmla="*/ 201 w 352"/>
                <a:gd name="T49" fmla="*/ 15 h 450"/>
                <a:gd name="T50" fmla="*/ 350 w 352"/>
                <a:gd name="T51" fmla="*/ 412 h 450"/>
                <a:gd name="T52" fmla="*/ 351 w 352"/>
                <a:gd name="T53" fmla="*/ 417 h 450"/>
                <a:gd name="T54" fmla="*/ 351 w 352"/>
                <a:gd name="T55" fmla="*/ 428 h 450"/>
                <a:gd name="T56" fmla="*/ 346 w 352"/>
                <a:gd name="T57" fmla="*/ 438 h 450"/>
                <a:gd name="T58" fmla="*/ 338 w 352"/>
                <a:gd name="T59" fmla="*/ 446 h 450"/>
                <a:gd name="T60" fmla="*/ 333 w 352"/>
                <a:gd name="T61" fmla="*/ 449 h 450"/>
                <a:gd name="T62" fmla="*/ 324 w 352"/>
                <a:gd name="T63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0">
                  <a:moveTo>
                    <a:pt x="324" y="450"/>
                  </a:moveTo>
                  <a:lnTo>
                    <a:pt x="324" y="450"/>
                  </a:lnTo>
                  <a:lnTo>
                    <a:pt x="319" y="450"/>
                  </a:lnTo>
                  <a:lnTo>
                    <a:pt x="315" y="449"/>
                  </a:lnTo>
                  <a:lnTo>
                    <a:pt x="311" y="448"/>
                  </a:lnTo>
                  <a:lnTo>
                    <a:pt x="308" y="446"/>
                  </a:lnTo>
                  <a:lnTo>
                    <a:pt x="304" y="443"/>
                  </a:lnTo>
                  <a:lnTo>
                    <a:pt x="302" y="439"/>
                  </a:lnTo>
                  <a:lnTo>
                    <a:pt x="299" y="435"/>
                  </a:lnTo>
                  <a:lnTo>
                    <a:pt x="297" y="431"/>
                  </a:lnTo>
                  <a:lnTo>
                    <a:pt x="176" y="109"/>
                  </a:lnTo>
                  <a:lnTo>
                    <a:pt x="55" y="430"/>
                  </a:lnTo>
                  <a:lnTo>
                    <a:pt x="55" y="430"/>
                  </a:lnTo>
                  <a:lnTo>
                    <a:pt x="52" y="435"/>
                  </a:lnTo>
                  <a:lnTo>
                    <a:pt x="49" y="439"/>
                  </a:lnTo>
                  <a:lnTo>
                    <a:pt x="45" y="444"/>
                  </a:lnTo>
                  <a:lnTo>
                    <a:pt x="40" y="446"/>
                  </a:lnTo>
                  <a:lnTo>
                    <a:pt x="35" y="448"/>
                  </a:lnTo>
                  <a:lnTo>
                    <a:pt x="30" y="449"/>
                  </a:lnTo>
                  <a:lnTo>
                    <a:pt x="24" y="449"/>
                  </a:lnTo>
                  <a:lnTo>
                    <a:pt x="19" y="447"/>
                  </a:lnTo>
                  <a:lnTo>
                    <a:pt x="19" y="447"/>
                  </a:lnTo>
                  <a:lnTo>
                    <a:pt x="13" y="445"/>
                  </a:lnTo>
                  <a:lnTo>
                    <a:pt x="9" y="441"/>
                  </a:lnTo>
                  <a:lnTo>
                    <a:pt x="6" y="436"/>
                  </a:lnTo>
                  <a:lnTo>
                    <a:pt x="3" y="431"/>
                  </a:lnTo>
                  <a:lnTo>
                    <a:pt x="1" y="426"/>
                  </a:lnTo>
                  <a:lnTo>
                    <a:pt x="0" y="421"/>
                  </a:lnTo>
                  <a:lnTo>
                    <a:pt x="1" y="415"/>
                  </a:lnTo>
                  <a:lnTo>
                    <a:pt x="2" y="41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51" y="14"/>
                  </a:lnTo>
                  <a:lnTo>
                    <a:pt x="154" y="11"/>
                  </a:lnTo>
                  <a:lnTo>
                    <a:pt x="157" y="8"/>
                  </a:lnTo>
                  <a:lnTo>
                    <a:pt x="160" y="5"/>
                  </a:lnTo>
                  <a:lnTo>
                    <a:pt x="164" y="3"/>
                  </a:lnTo>
                  <a:lnTo>
                    <a:pt x="167" y="2"/>
                  </a:lnTo>
                  <a:lnTo>
                    <a:pt x="172" y="1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1"/>
                  </a:lnTo>
                  <a:lnTo>
                    <a:pt x="185" y="2"/>
                  </a:lnTo>
                  <a:lnTo>
                    <a:pt x="189" y="3"/>
                  </a:lnTo>
                  <a:lnTo>
                    <a:pt x="193" y="5"/>
                  </a:lnTo>
                  <a:lnTo>
                    <a:pt x="196" y="8"/>
                  </a:lnTo>
                  <a:lnTo>
                    <a:pt x="199" y="11"/>
                  </a:lnTo>
                  <a:lnTo>
                    <a:pt x="201" y="15"/>
                  </a:lnTo>
                  <a:lnTo>
                    <a:pt x="203" y="18"/>
                  </a:lnTo>
                  <a:lnTo>
                    <a:pt x="350" y="412"/>
                  </a:lnTo>
                  <a:lnTo>
                    <a:pt x="350" y="412"/>
                  </a:lnTo>
                  <a:lnTo>
                    <a:pt x="351" y="417"/>
                  </a:lnTo>
                  <a:lnTo>
                    <a:pt x="352" y="423"/>
                  </a:lnTo>
                  <a:lnTo>
                    <a:pt x="351" y="428"/>
                  </a:lnTo>
                  <a:lnTo>
                    <a:pt x="349" y="433"/>
                  </a:lnTo>
                  <a:lnTo>
                    <a:pt x="346" y="438"/>
                  </a:lnTo>
                  <a:lnTo>
                    <a:pt x="343" y="443"/>
                  </a:lnTo>
                  <a:lnTo>
                    <a:pt x="338" y="446"/>
                  </a:lnTo>
                  <a:lnTo>
                    <a:pt x="333" y="449"/>
                  </a:lnTo>
                  <a:lnTo>
                    <a:pt x="333" y="449"/>
                  </a:lnTo>
                  <a:lnTo>
                    <a:pt x="328" y="450"/>
                  </a:lnTo>
                  <a:lnTo>
                    <a:pt x="324" y="450"/>
                  </a:lnTo>
                  <a:lnTo>
                    <a:pt x="324" y="4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232">
              <a:extLst>
                <a:ext uri="{FF2B5EF4-FFF2-40B4-BE49-F238E27FC236}">
                  <a16:creationId xmlns:a16="http://schemas.microsoft.com/office/drawing/2014/main" xmlns="" id="{4755621E-15FD-4083-BF11-E32FE866B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8" y="4464051"/>
              <a:ext cx="539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5704052A-11E3-469B-9D55-67A3E31A4DFB}"/>
              </a:ext>
            </a:extLst>
          </p:cNvPr>
          <p:cNvGrpSpPr/>
          <p:nvPr/>
        </p:nvGrpSpPr>
        <p:grpSpPr>
          <a:xfrm>
            <a:off x="7247870" y="3850149"/>
            <a:ext cx="359558" cy="398142"/>
            <a:chOff x="6291263" y="5048251"/>
            <a:chExt cx="325438" cy="360363"/>
          </a:xfrm>
          <a:solidFill>
            <a:schemeClr val="bg1"/>
          </a:solidFill>
        </p:grpSpPr>
        <p:sp>
          <p:nvSpPr>
            <p:cNvPr id="171" name="Freeform 344">
              <a:extLst>
                <a:ext uri="{FF2B5EF4-FFF2-40B4-BE49-F238E27FC236}">
                  <a16:creationId xmlns:a16="http://schemas.microsoft.com/office/drawing/2014/main" xmlns="" id="{675822D5-8594-40E6-9824-E7485A56D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45">
              <a:extLst>
                <a:ext uri="{FF2B5EF4-FFF2-40B4-BE49-F238E27FC236}">
                  <a16:creationId xmlns:a16="http://schemas.microsoft.com/office/drawing/2014/main" xmlns="" id="{F5E37312-E05F-4714-85F1-50338F0A4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46">
              <a:extLst>
                <a:ext uri="{FF2B5EF4-FFF2-40B4-BE49-F238E27FC236}">
                  <a16:creationId xmlns:a16="http://schemas.microsoft.com/office/drawing/2014/main" xmlns="" id="{36CCC81B-3C92-41AB-BEE4-B7E4C8AF1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47">
              <a:extLst>
                <a:ext uri="{FF2B5EF4-FFF2-40B4-BE49-F238E27FC236}">
                  <a16:creationId xmlns:a16="http://schemas.microsoft.com/office/drawing/2014/main" xmlns="" id="{C3BF1B87-9604-4ED9-AE57-FF390A4A1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48">
              <a:extLst>
                <a:ext uri="{FF2B5EF4-FFF2-40B4-BE49-F238E27FC236}">
                  <a16:creationId xmlns:a16="http://schemas.microsoft.com/office/drawing/2014/main" xmlns="" id="{39B11074-9037-4F42-B501-4D2978C9E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49">
              <a:extLst>
                <a:ext uri="{FF2B5EF4-FFF2-40B4-BE49-F238E27FC236}">
                  <a16:creationId xmlns:a16="http://schemas.microsoft.com/office/drawing/2014/main" xmlns="" id="{59114E99-8328-4536-8F1B-5F90DD57D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xmlns="" id="{7255BEBA-AFBF-474A-951A-4B65E6CDA924}"/>
              </a:ext>
            </a:extLst>
          </p:cNvPr>
          <p:cNvGrpSpPr/>
          <p:nvPr/>
        </p:nvGrpSpPr>
        <p:grpSpPr>
          <a:xfrm>
            <a:off x="6672316" y="4377487"/>
            <a:ext cx="398144" cy="398144"/>
            <a:chOff x="9155113" y="3608388"/>
            <a:chExt cx="360363" cy="360363"/>
          </a:xfrm>
          <a:solidFill>
            <a:schemeClr val="bg1"/>
          </a:solidFill>
        </p:grpSpPr>
        <p:sp>
          <p:nvSpPr>
            <p:cNvPr id="178" name="Freeform 829">
              <a:extLst>
                <a:ext uri="{FF2B5EF4-FFF2-40B4-BE49-F238E27FC236}">
                  <a16:creationId xmlns:a16="http://schemas.microsoft.com/office/drawing/2014/main" xmlns="" id="{A3D4C099-2F8D-4546-96E6-24E502FAC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830">
              <a:extLst>
                <a:ext uri="{FF2B5EF4-FFF2-40B4-BE49-F238E27FC236}">
                  <a16:creationId xmlns:a16="http://schemas.microsoft.com/office/drawing/2014/main" xmlns="" id="{2B0E9DF8-61EE-4BA6-A6FB-7A36D91EB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31">
              <a:extLst>
                <a:ext uri="{FF2B5EF4-FFF2-40B4-BE49-F238E27FC236}">
                  <a16:creationId xmlns:a16="http://schemas.microsoft.com/office/drawing/2014/main" xmlns="" id="{E9EE408D-9B08-43E9-9146-89AC00639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32">
              <a:extLst>
                <a:ext uri="{FF2B5EF4-FFF2-40B4-BE49-F238E27FC236}">
                  <a16:creationId xmlns:a16="http://schemas.microsoft.com/office/drawing/2014/main" xmlns="" id="{F12D961E-03EF-4E9D-A76B-712DC0ABE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33">
              <a:extLst>
                <a:ext uri="{FF2B5EF4-FFF2-40B4-BE49-F238E27FC236}">
                  <a16:creationId xmlns:a16="http://schemas.microsoft.com/office/drawing/2014/main" xmlns="" id="{259A364F-4C2E-44B8-8100-9DCB98FC8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34">
              <a:extLst>
                <a:ext uri="{FF2B5EF4-FFF2-40B4-BE49-F238E27FC236}">
                  <a16:creationId xmlns:a16="http://schemas.microsoft.com/office/drawing/2014/main" xmlns="" id="{F93BBEC8-2EA2-4A1A-B137-0D079FFA4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35">
              <a:extLst>
                <a:ext uri="{FF2B5EF4-FFF2-40B4-BE49-F238E27FC236}">
                  <a16:creationId xmlns:a16="http://schemas.microsoft.com/office/drawing/2014/main" xmlns="" id="{67CC1987-5D23-4554-BA8B-1CD52BDED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36">
              <a:extLst>
                <a:ext uri="{FF2B5EF4-FFF2-40B4-BE49-F238E27FC236}">
                  <a16:creationId xmlns:a16="http://schemas.microsoft.com/office/drawing/2014/main" xmlns="" id="{C00194DA-FDC3-40D7-93E0-F2CD67FEA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37">
              <a:extLst>
                <a:ext uri="{FF2B5EF4-FFF2-40B4-BE49-F238E27FC236}">
                  <a16:creationId xmlns:a16="http://schemas.microsoft.com/office/drawing/2014/main" xmlns="" id="{299BF63E-E616-4179-91D2-1191EDAC18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38">
              <a:extLst>
                <a:ext uri="{FF2B5EF4-FFF2-40B4-BE49-F238E27FC236}">
                  <a16:creationId xmlns:a16="http://schemas.microsoft.com/office/drawing/2014/main" xmlns="" id="{77EDD9FE-DC84-4890-AF56-1DFBF8ED3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839">
              <a:extLst>
                <a:ext uri="{FF2B5EF4-FFF2-40B4-BE49-F238E27FC236}">
                  <a16:creationId xmlns:a16="http://schemas.microsoft.com/office/drawing/2014/main" xmlns="" id="{E3E7ABF6-12EE-4F60-9983-40C6D4C26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840">
              <a:extLst>
                <a:ext uri="{FF2B5EF4-FFF2-40B4-BE49-F238E27FC236}">
                  <a16:creationId xmlns:a16="http://schemas.microsoft.com/office/drawing/2014/main" xmlns="" id="{06A9219E-A165-4476-BE0E-3360B52A8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xmlns="" id="{EB623C3B-9420-4457-AE23-2AF57004776E}"/>
              </a:ext>
            </a:extLst>
          </p:cNvPr>
          <p:cNvCxnSpPr>
            <a:cxnSpLocks/>
            <a:stCxn id="29" idx="0"/>
            <a:endCxn id="85" idx="3"/>
          </p:cNvCxnSpPr>
          <p:nvPr/>
        </p:nvCxnSpPr>
        <p:spPr>
          <a:xfrm rot="16200000" flipV="1">
            <a:off x="4057210" y="654738"/>
            <a:ext cx="144767" cy="178969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xmlns="" id="{3C9E9346-2247-4876-8E27-C49D09632B95}"/>
              </a:ext>
            </a:extLst>
          </p:cNvPr>
          <p:cNvCxnSpPr>
            <a:cxnSpLocks/>
            <a:stCxn id="117" idx="0"/>
            <a:endCxn id="87" idx="1"/>
          </p:cNvCxnSpPr>
          <p:nvPr/>
        </p:nvCxnSpPr>
        <p:spPr>
          <a:xfrm rot="5400000" flipH="1" flipV="1">
            <a:off x="7989518" y="660009"/>
            <a:ext cx="144767" cy="177914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04F2447C-3FFD-477F-BCB0-C1A66D2EA076}"/>
              </a:ext>
            </a:extLst>
          </p:cNvPr>
          <p:cNvCxnSpPr>
            <a:cxnSpLocks/>
            <a:stCxn id="96" idx="4"/>
            <a:endCxn id="92" idx="3"/>
          </p:cNvCxnSpPr>
          <p:nvPr/>
        </p:nvCxnSpPr>
        <p:spPr>
          <a:xfrm rot="5400000">
            <a:off x="4057208" y="4146872"/>
            <a:ext cx="144770" cy="178969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xmlns="" id="{7E9337C2-DB09-4152-99F2-BA067E7CE271}"/>
              </a:ext>
            </a:extLst>
          </p:cNvPr>
          <p:cNvCxnSpPr>
            <a:cxnSpLocks/>
            <a:stCxn id="121" idx="4"/>
            <a:endCxn id="93" idx="1"/>
          </p:cNvCxnSpPr>
          <p:nvPr/>
        </p:nvCxnSpPr>
        <p:spPr>
          <a:xfrm rot="16200000" flipH="1">
            <a:off x="7989516" y="4152143"/>
            <a:ext cx="144770" cy="177914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374973FC-A920-43CE-B2F6-8CCE6324FA1B}"/>
              </a:ext>
            </a:extLst>
          </p:cNvPr>
          <p:cNvCxnSpPr>
            <a:cxnSpLocks/>
            <a:stCxn id="97" idx="2"/>
            <a:endCxn id="86" idx="3"/>
          </p:cNvCxnSpPr>
          <p:nvPr/>
        </p:nvCxnSpPr>
        <p:spPr>
          <a:xfrm flipH="1">
            <a:off x="3234748" y="2689499"/>
            <a:ext cx="980181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xmlns="" id="{AB9768E4-88D7-4D6E-8437-A8963E914FDA}"/>
              </a:ext>
            </a:extLst>
          </p:cNvPr>
          <p:cNvCxnSpPr>
            <a:cxnSpLocks/>
            <a:stCxn id="116" idx="2"/>
            <a:endCxn id="89" idx="3"/>
          </p:cNvCxnSpPr>
          <p:nvPr/>
        </p:nvCxnSpPr>
        <p:spPr>
          <a:xfrm flipH="1">
            <a:off x="3234748" y="3901800"/>
            <a:ext cx="980181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xmlns="" id="{B800FC37-0D52-483D-B15F-8E836E7CCEF4}"/>
              </a:ext>
            </a:extLst>
          </p:cNvPr>
          <p:cNvCxnSpPr>
            <a:cxnSpLocks/>
            <a:stCxn id="88" idx="1"/>
            <a:endCxn id="118" idx="6"/>
          </p:cNvCxnSpPr>
          <p:nvPr/>
        </p:nvCxnSpPr>
        <p:spPr>
          <a:xfrm flipH="1">
            <a:off x="7861821" y="2386425"/>
            <a:ext cx="1089654" cy="5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234C122F-2B9C-4743-97B8-B1C1D19A92A2}"/>
              </a:ext>
            </a:extLst>
          </p:cNvPr>
          <p:cNvCxnSpPr>
            <a:cxnSpLocks/>
            <a:stCxn id="90" idx="1"/>
            <a:endCxn id="119" idx="6"/>
          </p:cNvCxnSpPr>
          <p:nvPr/>
        </p:nvCxnSpPr>
        <p:spPr>
          <a:xfrm flipH="1" flipV="1">
            <a:off x="8080896" y="3295650"/>
            <a:ext cx="870579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xmlns="" id="{A6BB0945-B0ED-42DC-B4F6-FB1E12693B52}"/>
              </a:ext>
            </a:extLst>
          </p:cNvPr>
          <p:cNvCxnSpPr>
            <a:cxnSpLocks/>
            <a:stCxn id="91" idx="1"/>
            <a:endCxn id="120" idx="6"/>
          </p:cNvCxnSpPr>
          <p:nvPr/>
        </p:nvCxnSpPr>
        <p:spPr>
          <a:xfrm flipH="1" flipV="1">
            <a:off x="7861821" y="4204876"/>
            <a:ext cx="1089654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itle 16">
            <a:extLst>
              <a:ext uri="{FF2B5EF4-FFF2-40B4-BE49-F238E27FC236}">
                <a16:creationId xmlns:a16="http://schemas.microsoft.com/office/drawing/2014/main" xmlns="" id="{997E9E7B-E860-4F1B-9858-0307F429EBF0}"/>
              </a:ext>
            </a:extLst>
          </p:cNvPr>
          <p:cNvSpPr txBox="1">
            <a:spLocks/>
          </p:cNvSpPr>
          <p:nvPr/>
        </p:nvSpPr>
        <p:spPr>
          <a:xfrm>
            <a:off x="5172077" y="2630853"/>
            <a:ext cx="1847848" cy="132959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>
                <a:solidFill>
                  <a:srgbClr val="1BB57E"/>
                </a:solidFill>
              </a:rPr>
              <a:t>Business</a:t>
            </a:r>
            <a:br>
              <a:rPr lang="en-ID">
                <a:solidFill>
                  <a:srgbClr val="1BB57E"/>
                </a:solidFill>
              </a:rPr>
            </a:br>
            <a:r>
              <a:rPr lang="en-ID">
                <a:solidFill>
                  <a:srgbClr val="1BB57E"/>
                </a:solidFill>
              </a:rPr>
              <a:t>Model</a:t>
            </a:r>
            <a:r>
              <a:rPr lang="en-ID">
                <a:solidFill>
                  <a:srgbClr val="110E26"/>
                </a:solidFill>
              </a:rPr>
              <a:t/>
            </a:r>
            <a:br>
              <a:rPr lang="en-ID">
                <a:solidFill>
                  <a:srgbClr val="110E26"/>
                </a:solidFill>
              </a:rPr>
            </a:br>
            <a:r>
              <a:rPr lang="en-ID">
                <a:solidFill>
                  <a:srgbClr val="110E26"/>
                </a:solidFill>
              </a:rPr>
              <a:t>Canvas </a:t>
            </a:r>
            <a:endParaRPr lang="en-ID" dirty="0">
              <a:solidFill>
                <a:srgbClr val="110E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E73191-38DC-4B52-9B35-85BC0FA2EDAC}"/>
              </a:ext>
            </a:extLst>
          </p:cNvPr>
          <p:cNvSpPr/>
          <p:nvPr/>
        </p:nvSpPr>
        <p:spPr>
          <a:xfrm>
            <a:off x="4405439" y="1863724"/>
            <a:ext cx="3962400" cy="4994275"/>
          </a:xfrm>
          <a:prstGeom prst="rect">
            <a:avLst/>
          </a:prstGeom>
          <a:solidFill>
            <a:srgbClr val="231D4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pic>
        <p:nvPicPr>
          <p:cNvPr id="5" name="Picture 4" descr="A building with a metal fence&#10;&#10;Description automatically generated">
            <a:extLst>
              <a:ext uri="{FF2B5EF4-FFF2-40B4-BE49-F238E27FC236}">
                <a16:creationId xmlns:a16="http://schemas.microsoft.com/office/drawing/2014/main" xmlns="" id="{B66644D1-620F-47A2-BD3C-200C0DA15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654791"/>
            <a:ext cx="5029200" cy="5544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096B68-6C37-4F46-A848-EEC23DC7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206" y="2774199"/>
            <a:ext cx="4177297" cy="780214"/>
          </a:xfrm>
        </p:spPr>
        <p:txBody>
          <a:bodyPr wrap="none">
            <a:spAutoFit/>
          </a:bodyPr>
          <a:lstStyle/>
          <a:p>
            <a:pPr algn="l">
              <a:lnSpc>
                <a:spcPts val="6000"/>
              </a:lnSpc>
            </a:pPr>
            <a:r>
              <a:rPr lang="en-ID" dirty="0">
                <a:solidFill>
                  <a:srgbClr val="1BB57E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29B2DE0-EEE3-43CE-853F-52152143A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925" y="3685435"/>
            <a:ext cx="4857749" cy="886397"/>
          </a:xfrm>
        </p:spPr>
        <p:txBody>
          <a:bodyPr wrap="square">
            <a:spAutoFit/>
          </a:bodyPr>
          <a:lstStyle/>
          <a:p>
            <a:pPr algn="l"/>
            <a:r>
              <a:rPr lang="en-ID" sz="1600" i="1" dirty="0">
                <a:solidFill>
                  <a:schemeClr val="bg1"/>
                </a:solidFill>
              </a:rPr>
              <a:t>“Lorem ipsum </a:t>
            </a:r>
            <a:r>
              <a:rPr lang="en-ID" sz="1600" i="1" dirty="0" err="1">
                <a:solidFill>
                  <a:schemeClr val="bg1"/>
                </a:solidFill>
              </a:rPr>
              <a:t>dolor</a:t>
            </a:r>
            <a:r>
              <a:rPr lang="en-ID" sz="1600" i="1" dirty="0">
                <a:solidFill>
                  <a:schemeClr val="bg1"/>
                </a:solidFill>
              </a:rPr>
              <a:t> sit </a:t>
            </a:r>
            <a:r>
              <a:rPr lang="en-ID" sz="1600" i="1" dirty="0" err="1">
                <a:solidFill>
                  <a:schemeClr val="bg1"/>
                </a:solidFill>
              </a:rPr>
              <a:t>amet</a:t>
            </a:r>
            <a:r>
              <a:rPr lang="en-ID" sz="1600" i="1" dirty="0">
                <a:solidFill>
                  <a:schemeClr val="bg1"/>
                </a:solidFill>
              </a:rPr>
              <a:t>, </a:t>
            </a:r>
            <a:r>
              <a:rPr lang="en-ID" sz="1600" i="1" dirty="0" err="1">
                <a:solidFill>
                  <a:schemeClr val="bg1"/>
                </a:solidFill>
              </a:rPr>
              <a:t>consectetur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adipiscing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elit</a:t>
            </a:r>
            <a:r>
              <a:rPr lang="en-ID" sz="1600" i="1" dirty="0">
                <a:solidFill>
                  <a:schemeClr val="bg1"/>
                </a:solidFill>
              </a:rPr>
              <a:t>, </a:t>
            </a:r>
            <a:r>
              <a:rPr lang="en-ID" sz="1600" i="1" dirty="0" err="1">
                <a:solidFill>
                  <a:schemeClr val="bg1"/>
                </a:solidFill>
              </a:rPr>
              <a:t>sed</a:t>
            </a:r>
            <a:r>
              <a:rPr lang="en-ID" sz="1600" i="1" dirty="0">
                <a:solidFill>
                  <a:schemeClr val="bg1"/>
                </a:solidFill>
              </a:rPr>
              <a:t> do </a:t>
            </a:r>
            <a:r>
              <a:rPr lang="en-ID" sz="1600" i="1" dirty="0" err="1">
                <a:solidFill>
                  <a:schemeClr val="bg1"/>
                </a:solidFill>
              </a:rPr>
              <a:t>eiusmod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tempor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incididunt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ut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labore</a:t>
            </a:r>
            <a:r>
              <a:rPr lang="en-ID" sz="1600" i="1" dirty="0">
                <a:solidFill>
                  <a:schemeClr val="bg1"/>
                </a:solidFill>
              </a:rPr>
              <a:t> et dolore magna </a:t>
            </a:r>
            <a:r>
              <a:rPr lang="en-ID" sz="1600" i="1" dirty="0" err="1">
                <a:solidFill>
                  <a:schemeClr val="bg1"/>
                </a:solidFill>
              </a:rPr>
              <a:t>aliqua</a:t>
            </a:r>
            <a:r>
              <a:rPr lang="en-ID" sz="1600" i="1" dirty="0">
                <a:solidFill>
                  <a:schemeClr val="bg1"/>
                </a:solidFill>
              </a:rPr>
              <a:t>. Ut </a:t>
            </a:r>
            <a:r>
              <a:rPr lang="en-ID" sz="1600" i="1" dirty="0" err="1">
                <a:solidFill>
                  <a:schemeClr val="bg1"/>
                </a:solidFill>
              </a:rPr>
              <a:t>enim</a:t>
            </a:r>
            <a:r>
              <a:rPr lang="en-ID" sz="1600" i="1" dirty="0">
                <a:solidFill>
                  <a:schemeClr val="bg1"/>
                </a:solidFill>
              </a:rPr>
              <a:t> ad minim </a:t>
            </a:r>
            <a:r>
              <a:rPr lang="en-ID" sz="1600" i="1" dirty="0" err="1">
                <a:solidFill>
                  <a:schemeClr val="bg1"/>
                </a:solidFill>
              </a:rPr>
              <a:t>veniam</a:t>
            </a:r>
            <a:r>
              <a:rPr lang="en-ID" sz="1600" i="1" dirty="0">
                <a:solidFill>
                  <a:schemeClr val="bg1"/>
                </a:solidFill>
              </a:rPr>
              <a:t>, </a:t>
            </a:r>
            <a:r>
              <a:rPr lang="en-ID" sz="1600" i="1" dirty="0" err="1">
                <a:solidFill>
                  <a:schemeClr val="bg1"/>
                </a:solidFill>
              </a:rPr>
              <a:t>quis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nostrud</a:t>
            </a:r>
            <a:r>
              <a:rPr lang="en-ID" sz="1600" i="1" dirty="0">
                <a:solidFill>
                  <a:schemeClr val="bg1"/>
                </a:solidFill>
              </a:rPr>
              <a:t> exercitation </a:t>
            </a:r>
            <a:r>
              <a:rPr lang="en-ID" sz="1600" i="1" dirty="0" err="1">
                <a:solidFill>
                  <a:schemeClr val="bg1"/>
                </a:solidFill>
              </a:rPr>
              <a:t>ullamco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laboris</a:t>
            </a:r>
            <a:r>
              <a:rPr lang="en-ID" sz="1600" i="1" dirty="0">
                <a:solidFill>
                  <a:schemeClr val="bg1"/>
                </a:solidFill>
              </a:rPr>
              <a:t> nisi </a:t>
            </a:r>
            <a:r>
              <a:rPr lang="en-ID" sz="1600" i="1" dirty="0" err="1">
                <a:solidFill>
                  <a:schemeClr val="bg1"/>
                </a:solidFill>
              </a:rPr>
              <a:t>ut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aliquip</a:t>
            </a:r>
            <a:r>
              <a:rPr lang="en-ID" sz="1600" i="1" dirty="0">
                <a:solidFill>
                  <a:schemeClr val="bg1"/>
                </a:solidFill>
              </a:rPr>
              <a:t>.”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xmlns="" id="{DEF20830-AE70-49F0-8F72-7BC1CC786BFD}"/>
              </a:ext>
            </a:extLst>
          </p:cNvPr>
          <p:cNvSpPr txBox="1">
            <a:spLocks/>
          </p:cNvSpPr>
          <p:nvPr/>
        </p:nvSpPr>
        <p:spPr>
          <a:xfrm>
            <a:off x="6638926" y="4702854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Your Quotes.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17630F8-FDCF-4DAC-AEB0-4A946038258B}"/>
              </a:ext>
            </a:extLst>
          </p:cNvPr>
          <p:cNvCxnSpPr/>
          <p:nvPr/>
        </p:nvCxnSpPr>
        <p:spPr>
          <a:xfrm>
            <a:off x="6638926" y="5083175"/>
            <a:ext cx="41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7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xmlns="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xmlns="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xmlns="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xmlns="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xmlns="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xmlns="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xmlns="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xmlns="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xmlns="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34489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02970"/>
            <a:ext cx="9566911" cy="1051559"/>
          </a:xfrm>
        </p:spPr>
        <p:txBody>
          <a:bodyPr/>
          <a:lstStyle/>
          <a:p>
            <a:r>
              <a:rPr lang="en-US" sz="4400" dirty="0">
                <a:ln w="3175" cmpd="sng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Times"/>
                <a:ea typeface="+mj-lt"/>
                <a:cs typeface="+mj-lt"/>
              </a:rPr>
              <a:t>Objective of the Training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2514600"/>
            <a:ext cx="6972300" cy="3504841"/>
          </a:xfrm>
        </p:spPr>
        <p:txBody>
          <a:bodyPr/>
          <a:lstStyle/>
          <a:p>
            <a:pPr marL="0" lvl="0" indent="0" algn="just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B946B"/>
              </a:buClr>
              <a:buSzPct val="115000"/>
              <a:buNone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 a Full Stack developer by gaining all the skills required to work with front-end and back-end technologies.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2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6" y="1622311"/>
            <a:ext cx="4500000" cy="45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30" y="-28268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7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3</a:t>
            </a:fld>
            <a:endParaRPr lang="en-ID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1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430" y="314860"/>
            <a:ext cx="5252720" cy="455509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4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-25039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5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-25039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1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5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70" y="1283427"/>
            <a:ext cx="3195799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4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1" cy="270983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xmlns="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xmlns="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xmlns="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xmlns="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xmlns="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xmlns="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xmlns="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xmlns="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xmlns="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6681360-99F0-411F-872E-D08276548030}"/>
              </a:ext>
            </a:extLst>
          </p:cNvPr>
          <p:cNvGrpSpPr/>
          <p:nvPr/>
        </p:nvGrpSpPr>
        <p:grpSpPr>
          <a:xfrm>
            <a:off x="541279" y="602608"/>
            <a:ext cx="8477175" cy="5047675"/>
            <a:chOff x="500751" y="632830"/>
            <a:chExt cx="8477175" cy="50476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3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374585"/>
              <a:chOff x="536434" y="1145140"/>
              <a:chExt cx="8477175" cy="437458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xmlns="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xmlns="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xmlns="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xmlns="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xmlns="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xmlns="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xmlns="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xmlns="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xmlns="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xmlns="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xmlns="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xmlns="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xmlns="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xmlns="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xmlns="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xmlns="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xmlns="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xmlns="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xmlns="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xmlns="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xmlns="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xmlns="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xmlns="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xmlns="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xmlns="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xmlns="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xmlns="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xmlns="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xmlns="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xmlns="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5"/>
                <a:ext cx="3425681" cy="14773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4965727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4A23E82-4ADA-4290-A732-46C59CED37BE}"/>
              </a:ext>
            </a:extLst>
          </p:cNvPr>
          <p:cNvSpPr/>
          <p:nvPr/>
        </p:nvSpPr>
        <p:spPr>
          <a:xfrm>
            <a:off x="7064945" y="848716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14E8360-63F3-4F18-817E-6FBC4551EF0D}"/>
              </a:ext>
            </a:extLst>
          </p:cNvPr>
          <p:cNvSpPr/>
          <p:nvPr/>
        </p:nvSpPr>
        <p:spPr>
          <a:xfrm>
            <a:off x="7064946" y="3685471"/>
            <a:ext cx="330759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298F209-5475-4EE8-82B8-E06B477AE492}"/>
              </a:ext>
            </a:extLst>
          </p:cNvPr>
          <p:cNvGrpSpPr/>
          <p:nvPr/>
        </p:nvGrpSpPr>
        <p:grpSpPr>
          <a:xfrm>
            <a:off x="495299" y="500591"/>
            <a:ext cx="5543552" cy="5949435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xmlns="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xmlns="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xmlns="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xmlns="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xmlns="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1" cy="270983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xmlns="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xmlns="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xmlns="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xmlns="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xmlns="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xmlns="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xmlns="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xmlns="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xmlns="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235DBE7-9C8E-4A39-B93C-90B4970974DE}"/>
              </a:ext>
            </a:extLst>
          </p:cNvPr>
          <p:cNvSpPr/>
          <p:nvPr/>
        </p:nvSpPr>
        <p:spPr>
          <a:xfrm>
            <a:off x="7064944" y="4424136"/>
            <a:ext cx="48110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32BD925E-0CE8-4479-AE6E-09E372CA2F19}"/>
              </a:ext>
            </a:extLst>
          </p:cNvPr>
          <p:cNvGrpSpPr/>
          <p:nvPr/>
        </p:nvGrpSpPr>
        <p:grpSpPr>
          <a:xfrm>
            <a:off x="1938310" y="4774359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xmlns="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6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B9810A48-58EE-4653-9094-4015568448A4}"/>
              </a:ext>
            </a:extLst>
          </p:cNvPr>
          <p:cNvSpPr/>
          <p:nvPr/>
        </p:nvSpPr>
        <p:spPr>
          <a:xfrm>
            <a:off x="672665" y="1371075"/>
            <a:ext cx="2360745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883751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7D2AC6DF-FF9A-488F-9123-53AA85D9365B}"/>
              </a:ext>
            </a:extLst>
          </p:cNvPr>
          <p:cNvGrpSpPr/>
          <p:nvPr/>
        </p:nvGrpSpPr>
        <p:grpSpPr>
          <a:xfrm>
            <a:off x="600618" y="1217205"/>
            <a:ext cx="2504839" cy="3373587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xmlns="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D332408-7260-462F-AD7D-949F359D495F}"/>
              </a:ext>
            </a:extLst>
          </p:cNvPr>
          <p:cNvSpPr/>
          <p:nvPr/>
        </p:nvSpPr>
        <p:spPr>
          <a:xfrm>
            <a:off x="4126467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A4AD765A-A9FC-4380-B5C5-AA23BE3F2EC4}"/>
              </a:ext>
            </a:extLst>
          </p:cNvPr>
          <p:cNvGrpSpPr/>
          <p:nvPr/>
        </p:nvGrpSpPr>
        <p:grpSpPr>
          <a:xfrm>
            <a:off x="3188458" y="1217205"/>
            <a:ext cx="2504839" cy="3373587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xmlns="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D0F8E0FA-CCB1-49A3-A9B0-3F4C9A67031D}"/>
              </a:ext>
            </a:extLst>
          </p:cNvPr>
          <p:cNvSpPr/>
          <p:nvPr/>
        </p:nvSpPr>
        <p:spPr>
          <a:xfrm>
            <a:off x="5943602" y="1367029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8B28A30F-72A1-42C4-A692-7D530C4C9432}"/>
              </a:ext>
            </a:extLst>
          </p:cNvPr>
          <p:cNvSpPr/>
          <p:nvPr/>
        </p:nvSpPr>
        <p:spPr>
          <a:xfrm>
            <a:off x="6652010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EBF79B94-9DA8-473D-907F-927F10FFAFC1}"/>
              </a:ext>
            </a:extLst>
          </p:cNvPr>
          <p:cNvGrpSpPr/>
          <p:nvPr/>
        </p:nvGrpSpPr>
        <p:grpSpPr>
          <a:xfrm>
            <a:off x="5776298" y="1217205"/>
            <a:ext cx="2504839" cy="3373587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xmlns="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xmlns="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xmlns="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7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xmlns="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9E872107-4427-4CB1-85DD-A1628A5A5DD7}"/>
              </a:ext>
            </a:extLst>
          </p:cNvPr>
          <p:cNvSpPr/>
          <p:nvPr/>
        </p:nvSpPr>
        <p:spPr>
          <a:xfrm>
            <a:off x="8451712" y="1439379"/>
            <a:ext cx="3003851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DD940FEB-1A4B-411C-B871-96146C6667B5}"/>
              </a:ext>
            </a:extLst>
          </p:cNvPr>
          <p:cNvGrpSpPr/>
          <p:nvPr/>
        </p:nvGrpSpPr>
        <p:grpSpPr>
          <a:xfrm>
            <a:off x="9254032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xmlns="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xmlns="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xmlns="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xmlns="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xmlns="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xmlns="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xmlns="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xmlns="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xmlns="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xmlns="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xmlns="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xmlns="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xmlns="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xmlns="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xmlns="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xmlns="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xmlns="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xmlns="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xmlns="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xmlns="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xmlns="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xmlns="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xmlns="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xmlns="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xmlns="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xmlns="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xmlns="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xmlns="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xmlns="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xmlns="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xmlns="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xmlns="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xmlns="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xmlns="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xmlns="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xmlns="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xmlns="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xmlns="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D8FA849A-F78C-4CB5-AF83-DB2B6DE7A67A}"/>
              </a:ext>
            </a:extLst>
          </p:cNvPr>
          <p:cNvSpPr/>
          <p:nvPr/>
        </p:nvSpPr>
        <p:spPr>
          <a:xfrm>
            <a:off x="8797991" y="3876182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xmlns="" id="{FE924B0A-EE56-47DC-A2B2-4E228E4169C0}"/>
              </a:ext>
            </a:extLst>
          </p:cNvPr>
          <p:cNvSpPr/>
          <p:nvPr/>
        </p:nvSpPr>
        <p:spPr>
          <a:xfrm>
            <a:off x="10744966" y="6914539"/>
            <a:ext cx="2094671" cy="354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1BED403C-A43A-4B47-BB94-C2A67956DCC4}"/>
              </a:ext>
            </a:extLst>
          </p:cNvPr>
          <p:cNvGrpSpPr/>
          <p:nvPr/>
        </p:nvGrpSpPr>
        <p:grpSpPr>
          <a:xfrm>
            <a:off x="-1" y="4941425"/>
            <a:ext cx="12192000" cy="1909139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1" cy="270983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xmlns="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xmlns="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xmlns="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xmlns="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xmlns="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xmlns="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xmlns="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xmlns="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xmlns="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545BCDF-AE9B-4A79-AB96-AD1ECE344488}"/>
              </a:ext>
            </a:extLst>
          </p:cNvPr>
          <p:cNvSpPr/>
          <p:nvPr/>
        </p:nvSpPr>
        <p:spPr>
          <a:xfrm>
            <a:off x="3802841" y="5872775"/>
            <a:ext cx="458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D840C6-D6E0-4E7F-B7EA-2AD7711B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452152"/>
            <a:ext cx="6162675" cy="886397"/>
          </a:xfrm>
        </p:spPr>
        <p:txBody>
          <a:bodyPr/>
          <a:lstStyle/>
          <a:p>
            <a:r>
              <a:rPr lang="en-ID" dirty="0"/>
              <a:t>Business Model</a:t>
            </a:r>
            <a:br>
              <a:rPr lang="en-ID" dirty="0"/>
            </a:br>
            <a:r>
              <a:rPr lang="en-ID" dirty="0">
                <a:solidFill>
                  <a:srgbClr val="21D795"/>
                </a:solidFill>
              </a:rPr>
              <a:t>Canvas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B13A1F-31D1-4B57-B537-9A5B9C21C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8A1F805-8D6B-4C59-8A16-36CBB518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9</a:t>
            </a:fld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739CFF-C8C1-43B0-8D01-D6D6A04C1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675" y="1481328"/>
            <a:ext cx="10795000" cy="46542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1A0D265-9AD7-4FBD-ADA9-6A28FE2813D2}"/>
              </a:ext>
            </a:extLst>
          </p:cNvPr>
          <p:cNvSpPr/>
          <p:nvPr/>
        </p:nvSpPr>
        <p:spPr>
          <a:xfrm>
            <a:off x="701675" y="1481328"/>
            <a:ext cx="10795000" cy="4654295"/>
          </a:xfrm>
          <a:prstGeom prst="rect">
            <a:avLst/>
          </a:prstGeom>
          <a:solidFill>
            <a:srgbClr val="110E26">
              <a:alpha val="88000"/>
            </a:srgbClr>
          </a:solidFill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F5297A4-B03C-469C-A34A-E2BDDFBE9DC2}"/>
              </a:ext>
            </a:extLst>
          </p:cNvPr>
          <p:cNvCxnSpPr/>
          <p:nvPr/>
        </p:nvCxnSpPr>
        <p:spPr>
          <a:xfrm>
            <a:off x="701675" y="3813046"/>
            <a:ext cx="10788650" cy="0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17139F31-9668-4732-BD88-6FE087DF60C6}"/>
              </a:ext>
            </a:extLst>
          </p:cNvPr>
          <p:cNvCxnSpPr>
            <a:cxnSpLocks/>
          </p:cNvCxnSpPr>
          <p:nvPr/>
        </p:nvCxnSpPr>
        <p:spPr>
          <a:xfrm>
            <a:off x="2859405" y="2642615"/>
            <a:ext cx="2157730" cy="0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64C978D-9722-4FCB-94C8-B85A9239AEEC}"/>
              </a:ext>
            </a:extLst>
          </p:cNvPr>
          <p:cNvCxnSpPr>
            <a:cxnSpLocks/>
          </p:cNvCxnSpPr>
          <p:nvPr/>
        </p:nvCxnSpPr>
        <p:spPr>
          <a:xfrm>
            <a:off x="7174865" y="2642615"/>
            <a:ext cx="2157730" cy="0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BE671131-79D3-4EC8-8A7D-40189F2FBF8E}"/>
              </a:ext>
            </a:extLst>
          </p:cNvPr>
          <p:cNvCxnSpPr>
            <a:cxnSpLocks/>
          </p:cNvCxnSpPr>
          <p:nvPr/>
        </p:nvCxnSpPr>
        <p:spPr>
          <a:xfrm flipV="1">
            <a:off x="6096000" y="3803904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A6339726-D668-48F3-B3D7-4377C80956D2}"/>
              </a:ext>
            </a:extLst>
          </p:cNvPr>
          <p:cNvCxnSpPr>
            <a:cxnSpLocks/>
          </p:cNvCxnSpPr>
          <p:nvPr/>
        </p:nvCxnSpPr>
        <p:spPr>
          <a:xfrm flipV="1">
            <a:off x="2859405" y="1481328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5277433F-D614-473E-9B8D-A5CCCEDAB53C}"/>
              </a:ext>
            </a:extLst>
          </p:cNvPr>
          <p:cNvCxnSpPr>
            <a:cxnSpLocks/>
          </p:cNvCxnSpPr>
          <p:nvPr/>
        </p:nvCxnSpPr>
        <p:spPr>
          <a:xfrm flipV="1">
            <a:off x="5017135" y="1481328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1EBFC33C-E30F-4122-B5A9-F515FFD6B65E}"/>
              </a:ext>
            </a:extLst>
          </p:cNvPr>
          <p:cNvCxnSpPr>
            <a:cxnSpLocks/>
          </p:cNvCxnSpPr>
          <p:nvPr/>
        </p:nvCxnSpPr>
        <p:spPr>
          <a:xfrm flipV="1">
            <a:off x="7174865" y="1481328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669C8E1-0D73-4712-8338-B39F8C1BDC04}"/>
              </a:ext>
            </a:extLst>
          </p:cNvPr>
          <p:cNvCxnSpPr>
            <a:cxnSpLocks/>
          </p:cNvCxnSpPr>
          <p:nvPr/>
        </p:nvCxnSpPr>
        <p:spPr>
          <a:xfrm flipV="1">
            <a:off x="9332595" y="1481328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xmlns="" id="{4B3907CF-3B15-4279-817D-31DC08BDEA5C}"/>
              </a:ext>
            </a:extLst>
          </p:cNvPr>
          <p:cNvSpPr txBox="1">
            <a:spLocks/>
          </p:cNvSpPr>
          <p:nvPr/>
        </p:nvSpPr>
        <p:spPr>
          <a:xfrm>
            <a:off x="1255687" y="2753952"/>
            <a:ext cx="1049711" cy="221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Key Partner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0FBD338A-9D5C-4703-B3D1-5F543C5468BB}"/>
              </a:ext>
            </a:extLst>
          </p:cNvPr>
          <p:cNvSpPr/>
          <p:nvPr/>
        </p:nvSpPr>
        <p:spPr>
          <a:xfrm>
            <a:off x="1527683" y="209722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rgbClr val="0D77E1"/>
              </a:solidFill>
            </a:endParaRP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xmlns="" id="{30F0DA98-51DB-4B34-A3D3-202580DDE944}"/>
              </a:ext>
            </a:extLst>
          </p:cNvPr>
          <p:cNvSpPr txBox="1">
            <a:spLocks/>
          </p:cNvSpPr>
          <p:nvPr/>
        </p:nvSpPr>
        <p:spPr>
          <a:xfrm>
            <a:off x="5580637" y="2753952"/>
            <a:ext cx="1030730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Value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Proposition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933BE5FD-5092-479F-93BC-45F1E4B94035}"/>
              </a:ext>
            </a:extLst>
          </p:cNvPr>
          <p:cNvSpPr/>
          <p:nvPr/>
        </p:nvSpPr>
        <p:spPr>
          <a:xfrm>
            <a:off x="5843143" y="209722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53" name="Content Placeholder 8">
            <a:extLst>
              <a:ext uri="{FF2B5EF4-FFF2-40B4-BE49-F238E27FC236}">
                <a16:creationId xmlns:a16="http://schemas.microsoft.com/office/drawing/2014/main" xmlns="" id="{5B8E3074-7166-479F-B9D9-5DC51792D75B}"/>
              </a:ext>
            </a:extLst>
          </p:cNvPr>
          <p:cNvSpPr txBox="1">
            <a:spLocks/>
          </p:cNvSpPr>
          <p:nvPr/>
        </p:nvSpPr>
        <p:spPr>
          <a:xfrm>
            <a:off x="9966599" y="2753952"/>
            <a:ext cx="896079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Customer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Segments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B454539-67FA-4636-AF81-4883D978AE3F}"/>
              </a:ext>
            </a:extLst>
          </p:cNvPr>
          <p:cNvSpPr/>
          <p:nvPr/>
        </p:nvSpPr>
        <p:spPr>
          <a:xfrm>
            <a:off x="10161778" y="209722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61" name="Content Placeholder 8">
            <a:extLst>
              <a:ext uri="{FF2B5EF4-FFF2-40B4-BE49-F238E27FC236}">
                <a16:creationId xmlns:a16="http://schemas.microsoft.com/office/drawing/2014/main" xmlns="" id="{070C1C04-B9F5-4042-A7BE-060BF54246CE}"/>
              </a:ext>
            </a:extLst>
          </p:cNvPr>
          <p:cNvSpPr txBox="1">
            <a:spLocks/>
          </p:cNvSpPr>
          <p:nvPr/>
        </p:nvSpPr>
        <p:spPr>
          <a:xfrm>
            <a:off x="3855775" y="1854223"/>
            <a:ext cx="828753" cy="4431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Key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Activities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E6F85358-64C1-48C9-8DBF-FBDFCA1FABE2}"/>
              </a:ext>
            </a:extLst>
          </p:cNvPr>
          <p:cNvSpPr/>
          <p:nvPr/>
        </p:nvSpPr>
        <p:spPr>
          <a:xfrm>
            <a:off x="3192012" y="180911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71" name="Content Placeholder 8">
            <a:extLst>
              <a:ext uri="{FF2B5EF4-FFF2-40B4-BE49-F238E27FC236}">
                <a16:creationId xmlns:a16="http://schemas.microsoft.com/office/drawing/2014/main" xmlns="" id="{AF64FC2B-AF3D-44DC-A29E-E8BAA7A8E53C}"/>
              </a:ext>
            </a:extLst>
          </p:cNvPr>
          <p:cNvSpPr txBox="1">
            <a:spLocks/>
          </p:cNvSpPr>
          <p:nvPr/>
        </p:nvSpPr>
        <p:spPr>
          <a:xfrm>
            <a:off x="3855775" y="3020083"/>
            <a:ext cx="810286" cy="4431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Key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Resource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369D0F16-52C1-4C07-9D40-082F02A0011B}"/>
              </a:ext>
            </a:extLst>
          </p:cNvPr>
          <p:cNvSpPr/>
          <p:nvPr/>
        </p:nvSpPr>
        <p:spPr>
          <a:xfrm>
            <a:off x="3192012" y="297497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79" name="Content Placeholder 8">
            <a:extLst>
              <a:ext uri="{FF2B5EF4-FFF2-40B4-BE49-F238E27FC236}">
                <a16:creationId xmlns:a16="http://schemas.microsoft.com/office/drawing/2014/main" xmlns="" id="{FA64ED27-B123-4F72-9545-E596C9C20E1A}"/>
              </a:ext>
            </a:extLst>
          </p:cNvPr>
          <p:cNvSpPr txBox="1">
            <a:spLocks/>
          </p:cNvSpPr>
          <p:nvPr/>
        </p:nvSpPr>
        <p:spPr>
          <a:xfrm>
            <a:off x="7987307" y="1854223"/>
            <a:ext cx="1196610" cy="4431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Customer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Relationships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C59A47A7-5C9E-4874-9AC4-D8B6CD192E7B}"/>
              </a:ext>
            </a:extLst>
          </p:cNvPr>
          <p:cNvSpPr/>
          <p:nvPr/>
        </p:nvSpPr>
        <p:spPr>
          <a:xfrm>
            <a:off x="7323544" y="180911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87" name="Content Placeholder 8">
            <a:extLst>
              <a:ext uri="{FF2B5EF4-FFF2-40B4-BE49-F238E27FC236}">
                <a16:creationId xmlns:a16="http://schemas.microsoft.com/office/drawing/2014/main" xmlns="" id="{CB7BC51F-2D8C-455C-8DEB-5FBDDBD4D8C4}"/>
              </a:ext>
            </a:extLst>
          </p:cNvPr>
          <p:cNvSpPr txBox="1">
            <a:spLocks/>
          </p:cNvSpPr>
          <p:nvPr/>
        </p:nvSpPr>
        <p:spPr>
          <a:xfrm>
            <a:off x="7987307" y="3130882"/>
            <a:ext cx="812723" cy="2215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Channels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5F243947-F711-464D-BC84-898F55CB565F}"/>
              </a:ext>
            </a:extLst>
          </p:cNvPr>
          <p:cNvSpPr/>
          <p:nvPr/>
        </p:nvSpPr>
        <p:spPr>
          <a:xfrm>
            <a:off x="7323544" y="297497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03" name="Content Placeholder 8">
            <a:extLst>
              <a:ext uri="{FF2B5EF4-FFF2-40B4-BE49-F238E27FC236}">
                <a16:creationId xmlns:a16="http://schemas.microsoft.com/office/drawing/2014/main" xmlns="" id="{DDE91517-5307-4FD3-807C-2360C52C1029}"/>
              </a:ext>
            </a:extLst>
          </p:cNvPr>
          <p:cNvSpPr txBox="1">
            <a:spLocks/>
          </p:cNvSpPr>
          <p:nvPr/>
        </p:nvSpPr>
        <p:spPr>
          <a:xfrm>
            <a:off x="2760941" y="5187328"/>
            <a:ext cx="1275798" cy="221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Cost Structure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6DCE4D17-215B-49F1-9D54-171624CAF918}"/>
              </a:ext>
            </a:extLst>
          </p:cNvPr>
          <p:cNvSpPr/>
          <p:nvPr/>
        </p:nvSpPr>
        <p:spPr>
          <a:xfrm>
            <a:off x="3145979" y="4530600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1" name="Content Placeholder 8">
            <a:extLst>
              <a:ext uri="{FF2B5EF4-FFF2-40B4-BE49-F238E27FC236}">
                <a16:creationId xmlns:a16="http://schemas.microsoft.com/office/drawing/2014/main" xmlns="" id="{3121B56B-7C18-499C-82DB-3B8B7E6BD532}"/>
              </a:ext>
            </a:extLst>
          </p:cNvPr>
          <p:cNvSpPr txBox="1">
            <a:spLocks/>
          </p:cNvSpPr>
          <p:nvPr/>
        </p:nvSpPr>
        <p:spPr>
          <a:xfrm>
            <a:off x="8023114" y="5187328"/>
            <a:ext cx="1546450" cy="221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Revenue Streams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5E1C6DB4-E7F2-415F-B45B-A32ACAF2CB1B}"/>
              </a:ext>
            </a:extLst>
          </p:cNvPr>
          <p:cNvSpPr/>
          <p:nvPr/>
        </p:nvSpPr>
        <p:spPr>
          <a:xfrm>
            <a:off x="8543478" y="4530600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5C8F05C1-B1D9-40B0-9603-2F534121C001}"/>
              </a:ext>
            </a:extLst>
          </p:cNvPr>
          <p:cNvGrpSpPr/>
          <p:nvPr/>
        </p:nvGrpSpPr>
        <p:grpSpPr>
          <a:xfrm>
            <a:off x="1600359" y="2192919"/>
            <a:ext cx="360363" cy="314325"/>
            <a:chOff x="3395663" y="1479551"/>
            <a:chExt cx="360363" cy="314325"/>
          </a:xfrm>
          <a:solidFill>
            <a:srgbClr val="110E26"/>
          </a:solidFill>
        </p:grpSpPr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xmlns="" id="{0F84F920-3B17-44EE-A634-7DF1FEBA0B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xmlns="" id="{40C70C0F-4181-4FB3-8D16-2825EBBE7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xmlns="" id="{C6328EEA-0FDF-4F77-9B4D-BF9228F5CD21}"/>
              </a:ext>
            </a:extLst>
          </p:cNvPr>
          <p:cNvGrpSpPr/>
          <p:nvPr/>
        </p:nvGrpSpPr>
        <p:grpSpPr>
          <a:xfrm>
            <a:off x="3268656" y="1881790"/>
            <a:ext cx="352426" cy="360363"/>
            <a:chOff x="9163050" y="3608388"/>
            <a:chExt cx="352426" cy="360363"/>
          </a:xfrm>
          <a:solidFill>
            <a:srgbClr val="110E26"/>
          </a:solidFill>
        </p:grpSpPr>
        <p:sp>
          <p:nvSpPr>
            <p:cNvPr id="125" name="Freeform 326">
              <a:extLst>
                <a:ext uri="{FF2B5EF4-FFF2-40B4-BE49-F238E27FC236}">
                  <a16:creationId xmlns:a16="http://schemas.microsoft.com/office/drawing/2014/main" xmlns="" id="{F9B57C8B-B144-4DBE-9825-3ECE6646D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213" y="3608388"/>
              <a:ext cx="119063" cy="120650"/>
            </a:xfrm>
            <a:custGeom>
              <a:avLst/>
              <a:gdLst>
                <a:gd name="T0" fmla="*/ 203 w 453"/>
                <a:gd name="T1" fmla="*/ 453 h 454"/>
                <a:gd name="T2" fmla="*/ 138 w 453"/>
                <a:gd name="T3" fmla="*/ 435 h 454"/>
                <a:gd name="T4" fmla="*/ 83 w 453"/>
                <a:gd name="T5" fmla="*/ 402 h 454"/>
                <a:gd name="T6" fmla="*/ 38 w 453"/>
                <a:gd name="T7" fmla="*/ 354 h 454"/>
                <a:gd name="T8" fmla="*/ 10 w 453"/>
                <a:gd name="T9" fmla="*/ 294 h 454"/>
                <a:gd name="T10" fmla="*/ 0 w 453"/>
                <a:gd name="T11" fmla="*/ 227 h 454"/>
                <a:gd name="T12" fmla="*/ 4 w 453"/>
                <a:gd name="T13" fmla="*/ 181 h 454"/>
                <a:gd name="T14" fmla="*/ 27 w 453"/>
                <a:gd name="T15" fmla="*/ 119 h 454"/>
                <a:gd name="T16" fmla="*/ 67 w 453"/>
                <a:gd name="T17" fmla="*/ 67 h 454"/>
                <a:gd name="T18" fmla="*/ 118 w 453"/>
                <a:gd name="T19" fmla="*/ 27 h 454"/>
                <a:gd name="T20" fmla="*/ 181 w 453"/>
                <a:gd name="T21" fmla="*/ 5 h 454"/>
                <a:gd name="T22" fmla="*/ 226 w 453"/>
                <a:gd name="T23" fmla="*/ 0 h 454"/>
                <a:gd name="T24" fmla="*/ 294 w 453"/>
                <a:gd name="T25" fmla="*/ 10 h 454"/>
                <a:gd name="T26" fmla="*/ 353 w 453"/>
                <a:gd name="T27" fmla="*/ 40 h 454"/>
                <a:gd name="T28" fmla="*/ 402 w 453"/>
                <a:gd name="T29" fmla="*/ 83 h 454"/>
                <a:gd name="T30" fmla="*/ 435 w 453"/>
                <a:gd name="T31" fmla="*/ 139 h 454"/>
                <a:gd name="T32" fmla="*/ 452 w 453"/>
                <a:gd name="T33" fmla="*/ 204 h 454"/>
                <a:gd name="T34" fmla="*/ 452 w 453"/>
                <a:gd name="T35" fmla="*/ 251 h 454"/>
                <a:gd name="T36" fmla="*/ 435 w 453"/>
                <a:gd name="T37" fmla="*/ 315 h 454"/>
                <a:gd name="T38" fmla="*/ 402 w 453"/>
                <a:gd name="T39" fmla="*/ 371 h 454"/>
                <a:gd name="T40" fmla="*/ 353 w 453"/>
                <a:gd name="T41" fmla="*/ 415 h 454"/>
                <a:gd name="T42" fmla="*/ 294 w 453"/>
                <a:gd name="T43" fmla="*/ 444 h 454"/>
                <a:gd name="T44" fmla="*/ 226 w 453"/>
                <a:gd name="T45" fmla="*/ 454 h 454"/>
                <a:gd name="T46" fmla="*/ 226 w 453"/>
                <a:gd name="T47" fmla="*/ 57 h 454"/>
                <a:gd name="T48" fmla="*/ 176 w 453"/>
                <a:gd name="T49" fmla="*/ 65 h 454"/>
                <a:gd name="T50" fmla="*/ 131 w 453"/>
                <a:gd name="T51" fmla="*/ 86 h 454"/>
                <a:gd name="T52" fmla="*/ 96 w 453"/>
                <a:gd name="T53" fmla="*/ 119 h 454"/>
                <a:gd name="T54" fmla="*/ 70 w 453"/>
                <a:gd name="T55" fmla="*/ 161 h 454"/>
                <a:gd name="T56" fmla="*/ 58 w 453"/>
                <a:gd name="T57" fmla="*/ 209 h 454"/>
                <a:gd name="T58" fmla="*/ 58 w 453"/>
                <a:gd name="T59" fmla="*/ 245 h 454"/>
                <a:gd name="T60" fmla="*/ 70 w 453"/>
                <a:gd name="T61" fmla="*/ 293 h 454"/>
                <a:gd name="T62" fmla="*/ 96 w 453"/>
                <a:gd name="T63" fmla="*/ 335 h 454"/>
                <a:gd name="T64" fmla="*/ 131 w 453"/>
                <a:gd name="T65" fmla="*/ 368 h 454"/>
                <a:gd name="T66" fmla="*/ 176 w 453"/>
                <a:gd name="T67" fmla="*/ 389 h 454"/>
                <a:gd name="T68" fmla="*/ 226 w 453"/>
                <a:gd name="T69" fmla="*/ 397 h 454"/>
                <a:gd name="T70" fmla="*/ 261 w 453"/>
                <a:gd name="T71" fmla="*/ 394 h 454"/>
                <a:gd name="T72" fmla="*/ 308 w 453"/>
                <a:gd name="T73" fmla="*/ 377 h 454"/>
                <a:gd name="T74" fmla="*/ 346 w 453"/>
                <a:gd name="T75" fmla="*/ 348 h 454"/>
                <a:gd name="T76" fmla="*/ 376 w 453"/>
                <a:gd name="T77" fmla="*/ 308 h 454"/>
                <a:gd name="T78" fmla="*/ 393 w 453"/>
                <a:gd name="T79" fmla="*/ 262 h 454"/>
                <a:gd name="T80" fmla="*/ 397 w 453"/>
                <a:gd name="T81" fmla="*/ 227 h 454"/>
                <a:gd name="T82" fmla="*/ 389 w 453"/>
                <a:gd name="T83" fmla="*/ 177 h 454"/>
                <a:gd name="T84" fmla="*/ 368 w 453"/>
                <a:gd name="T85" fmla="*/ 132 h 454"/>
                <a:gd name="T86" fmla="*/ 334 w 453"/>
                <a:gd name="T87" fmla="*/ 96 h 454"/>
                <a:gd name="T88" fmla="*/ 293 w 453"/>
                <a:gd name="T89" fmla="*/ 70 h 454"/>
                <a:gd name="T90" fmla="*/ 244 w 453"/>
                <a:gd name="T91" fmla="*/ 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4">
                  <a:moveTo>
                    <a:pt x="226" y="454"/>
                  </a:moveTo>
                  <a:lnTo>
                    <a:pt x="226" y="454"/>
                  </a:lnTo>
                  <a:lnTo>
                    <a:pt x="203" y="453"/>
                  </a:lnTo>
                  <a:lnTo>
                    <a:pt x="181" y="450"/>
                  </a:lnTo>
                  <a:lnTo>
                    <a:pt x="160" y="444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1" y="371"/>
                  </a:lnTo>
                  <a:lnTo>
                    <a:pt x="38" y="354"/>
                  </a:lnTo>
                  <a:lnTo>
                    <a:pt x="27" y="335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5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60"/>
                  </a:lnTo>
                  <a:lnTo>
                    <a:pt x="18" y="139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7" y="67"/>
                  </a:lnTo>
                  <a:lnTo>
                    <a:pt x="83" y="52"/>
                  </a:lnTo>
                  <a:lnTo>
                    <a:pt x="100" y="40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40"/>
                  </a:lnTo>
                  <a:lnTo>
                    <a:pt x="371" y="52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9"/>
                  </a:lnTo>
                  <a:lnTo>
                    <a:pt x="443" y="160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51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5"/>
                  </a:lnTo>
                  <a:lnTo>
                    <a:pt x="415" y="354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1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4"/>
                  </a:lnTo>
                  <a:lnTo>
                    <a:pt x="273" y="450"/>
                  </a:lnTo>
                  <a:lnTo>
                    <a:pt x="249" y="453"/>
                  </a:lnTo>
                  <a:lnTo>
                    <a:pt x="226" y="454"/>
                  </a:lnTo>
                  <a:lnTo>
                    <a:pt x="226" y="454"/>
                  </a:lnTo>
                  <a:close/>
                  <a:moveTo>
                    <a:pt x="226" y="57"/>
                  </a:moveTo>
                  <a:lnTo>
                    <a:pt x="226" y="57"/>
                  </a:lnTo>
                  <a:lnTo>
                    <a:pt x="209" y="58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1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2"/>
                  </a:lnTo>
                  <a:lnTo>
                    <a:pt x="77" y="146"/>
                  </a:lnTo>
                  <a:lnTo>
                    <a:pt x="70" y="161"/>
                  </a:lnTo>
                  <a:lnTo>
                    <a:pt x="65" y="177"/>
                  </a:lnTo>
                  <a:lnTo>
                    <a:pt x="60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5"/>
                  </a:lnTo>
                  <a:lnTo>
                    <a:pt x="60" y="262"/>
                  </a:lnTo>
                  <a:lnTo>
                    <a:pt x="65" y="278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8"/>
                  </a:lnTo>
                  <a:lnTo>
                    <a:pt x="118" y="358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1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1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8"/>
                  </a:lnTo>
                  <a:lnTo>
                    <a:pt x="346" y="348"/>
                  </a:lnTo>
                  <a:lnTo>
                    <a:pt x="358" y="335"/>
                  </a:lnTo>
                  <a:lnTo>
                    <a:pt x="368" y="322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2"/>
                  </a:lnTo>
                  <a:lnTo>
                    <a:pt x="396" y="245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1"/>
                  </a:lnTo>
                  <a:lnTo>
                    <a:pt x="376" y="146"/>
                  </a:lnTo>
                  <a:lnTo>
                    <a:pt x="368" y="132"/>
                  </a:lnTo>
                  <a:lnTo>
                    <a:pt x="358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1" y="61"/>
                  </a:lnTo>
                  <a:lnTo>
                    <a:pt x="244" y="58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7">
              <a:extLst>
                <a:ext uri="{FF2B5EF4-FFF2-40B4-BE49-F238E27FC236}">
                  <a16:creationId xmlns:a16="http://schemas.microsoft.com/office/drawing/2014/main" xmlns="" id="{0956CAD0-B31A-43DD-927A-FBE5AAFA0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3050" y="3743326"/>
              <a:ext cx="179388" cy="225425"/>
            </a:xfrm>
            <a:custGeom>
              <a:avLst/>
              <a:gdLst>
                <a:gd name="T0" fmla="*/ 226 w 680"/>
                <a:gd name="T1" fmla="*/ 851 h 851"/>
                <a:gd name="T2" fmla="*/ 221 w 680"/>
                <a:gd name="T3" fmla="*/ 851 h 851"/>
                <a:gd name="T4" fmla="*/ 210 w 680"/>
                <a:gd name="T5" fmla="*/ 845 h 851"/>
                <a:gd name="T6" fmla="*/ 203 w 680"/>
                <a:gd name="T7" fmla="*/ 838 h 851"/>
                <a:gd name="T8" fmla="*/ 199 w 680"/>
                <a:gd name="T9" fmla="*/ 828 h 851"/>
                <a:gd name="T10" fmla="*/ 198 w 680"/>
                <a:gd name="T11" fmla="*/ 470 h 851"/>
                <a:gd name="T12" fmla="*/ 175 w 680"/>
                <a:gd name="T13" fmla="*/ 454 h 851"/>
                <a:gd name="T14" fmla="*/ 133 w 680"/>
                <a:gd name="T15" fmla="*/ 416 h 851"/>
                <a:gd name="T16" fmla="*/ 96 w 680"/>
                <a:gd name="T17" fmla="*/ 373 h 851"/>
                <a:gd name="T18" fmla="*/ 64 w 680"/>
                <a:gd name="T19" fmla="*/ 322 h 851"/>
                <a:gd name="T20" fmla="*/ 39 w 680"/>
                <a:gd name="T21" fmla="*/ 266 h 851"/>
                <a:gd name="T22" fmla="*/ 20 w 680"/>
                <a:gd name="T23" fmla="*/ 204 h 851"/>
                <a:gd name="T24" fmla="*/ 7 w 680"/>
                <a:gd name="T25" fmla="*/ 138 h 851"/>
                <a:gd name="T26" fmla="*/ 0 w 680"/>
                <a:gd name="T27" fmla="*/ 66 h 851"/>
                <a:gd name="T28" fmla="*/ 0 w 680"/>
                <a:gd name="T29" fmla="*/ 28 h 851"/>
                <a:gd name="T30" fmla="*/ 2 w 680"/>
                <a:gd name="T31" fmla="*/ 17 h 851"/>
                <a:gd name="T32" fmla="*/ 8 w 680"/>
                <a:gd name="T33" fmla="*/ 8 h 851"/>
                <a:gd name="T34" fmla="*/ 17 w 680"/>
                <a:gd name="T35" fmla="*/ 2 h 851"/>
                <a:gd name="T36" fmla="*/ 28 w 680"/>
                <a:gd name="T37" fmla="*/ 0 h 851"/>
                <a:gd name="T38" fmla="*/ 651 w 680"/>
                <a:gd name="T39" fmla="*/ 0 h 851"/>
                <a:gd name="T40" fmla="*/ 662 w 680"/>
                <a:gd name="T41" fmla="*/ 2 h 851"/>
                <a:gd name="T42" fmla="*/ 671 w 680"/>
                <a:gd name="T43" fmla="*/ 8 h 851"/>
                <a:gd name="T44" fmla="*/ 678 w 680"/>
                <a:gd name="T45" fmla="*/ 17 h 851"/>
                <a:gd name="T46" fmla="*/ 680 w 680"/>
                <a:gd name="T47" fmla="*/ 28 h 851"/>
                <a:gd name="T48" fmla="*/ 679 w 680"/>
                <a:gd name="T49" fmla="*/ 66 h 851"/>
                <a:gd name="T50" fmla="*/ 672 w 680"/>
                <a:gd name="T51" fmla="*/ 138 h 851"/>
                <a:gd name="T52" fmla="*/ 659 w 680"/>
                <a:gd name="T53" fmla="*/ 204 h 851"/>
                <a:gd name="T54" fmla="*/ 640 w 680"/>
                <a:gd name="T55" fmla="*/ 266 h 851"/>
                <a:gd name="T56" fmla="*/ 615 w 680"/>
                <a:gd name="T57" fmla="*/ 322 h 851"/>
                <a:gd name="T58" fmla="*/ 584 w 680"/>
                <a:gd name="T59" fmla="*/ 373 h 851"/>
                <a:gd name="T60" fmla="*/ 546 w 680"/>
                <a:gd name="T61" fmla="*/ 416 h 851"/>
                <a:gd name="T62" fmla="*/ 505 w 680"/>
                <a:gd name="T63" fmla="*/ 454 h 851"/>
                <a:gd name="T64" fmla="*/ 482 w 680"/>
                <a:gd name="T65" fmla="*/ 822 h 851"/>
                <a:gd name="T66" fmla="*/ 481 w 680"/>
                <a:gd name="T67" fmla="*/ 828 h 851"/>
                <a:gd name="T68" fmla="*/ 477 w 680"/>
                <a:gd name="T69" fmla="*/ 838 h 851"/>
                <a:gd name="T70" fmla="*/ 468 w 680"/>
                <a:gd name="T71" fmla="*/ 845 h 851"/>
                <a:gd name="T72" fmla="*/ 458 w 680"/>
                <a:gd name="T73" fmla="*/ 851 h 851"/>
                <a:gd name="T74" fmla="*/ 453 w 680"/>
                <a:gd name="T75" fmla="*/ 851 h 851"/>
                <a:gd name="T76" fmla="*/ 425 w 680"/>
                <a:gd name="T77" fmla="*/ 794 h 851"/>
                <a:gd name="T78" fmla="*/ 425 w 680"/>
                <a:gd name="T79" fmla="*/ 454 h 851"/>
                <a:gd name="T80" fmla="*/ 428 w 680"/>
                <a:gd name="T81" fmla="*/ 440 h 851"/>
                <a:gd name="T82" fmla="*/ 439 w 680"/>
                <a:gd name="T83" fmla="*/ 429 h 851"/>
                <a:gd name="T84" fmla="*/ 459 w 680"/>
                <a:gd name="T85" fmla="*/ 416 h 851"/>
                <a:gd name="T86" fmla="*/ 497 w 680"/>
                <a:gd name="T87" fmla="*/ 386 h 851"/>
                <a:gd name="T88" fmla="*/ 529 w 680"/>
                <a:gd name="T89" fmla="*/ 350 h 851"/>
                <a:gd name="T90" fmla="*/ 557 w 680"/>
                <a:gd name="T91" fmla="*/ 308 h 851"/>
                <a:gd name="T92" fmla="*/ 581 w 680"/>
                <a:gd name="T93" fmla="*/ 261 h 851"/>
                <a:gd name="T94" fmla="*/ 600 w 680"/>
                <a:gd name="T95" fmla="*/ 208 h 851"/>
                <a:gd name="T96" fmla="*/ 613 w 680"/>
                <a:gd name="T97" fmla="*/ 151 h 851"/>
                <a:gd name="T98" fmla="*/ 621 w 680"/>
                <a:gd name="T99" fmla="*/ 89 h 851"/>
                <a:gd name="T100" fmla="*/ 56 w 680"/>
                <a:gd name="T101" fmla="*/ 57 h 851"/>
                <a:gd name="T102" fmla="*/ 58 w 680"/>
                <a:gd name="T103" fmla="*/ 89 h 851"/>
                <a:gd name="T104" fmla="*/ 67 w 680"/>
                <a:gd name="T105" fmla="*/ 151 h 851"/>
                <a:gd name="T106" fmla="*/ 80 w 680"/>
                <a:gd name="T107" fmla="*/ 208 h 851"/>
                <a:gd name="T108" fmla="*/ 98 w 680"/>
                <a:gd name="T109" fmla="*/ 261 h 851"/>
                <a:gd name="T110" fmla="*/ 122 w 680"/>
                <a:gd name="T111" fmla="*/ 308 h 851"/>
                <a:gd name="T112" fmla="*/ 149 w 680"/>
                <a:gd name="T113" fmla="*/ 350 h 851"/>
                <a:gd name="T114" fmla="*/ 183 w 680"/>
                <a:gd name="T115" fmla="*/ 386 h 851"/>
                <a:gd name="T116" fmla="*/ 220 w 680"/>
                <a:gd name="T117" fmla="*/ 416 h 851"/>
                <a:gd name="T118" fmla="*/ 240 w 680"/>
                <a:gd name="T119" fmla="*/ 429 h 851"/>
                <a:gd name="T120" fmla="*/ 250 w 680"/>
                <a:gd name="T121" fmla="*/ 440 h 851"/>
                <a:gd name="T122" fmla="*/ 254 w 680"/>
                <a:gd name="T123" fmla="*/ 454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851">
                  <a:moveTo>
                    <a:pt x="453" y="851"/>
                  </a:moveTo>
                  <a:lnTo>
                    <a:pt x="226" y="851"/>
                  </a:lnTo>
                  <a:lnTo>
                    <a:pt x="226" y="851"/>
                  </a:lnTo>
                  <a:lnTo>
                    <a:pt x="221" y="851"/>
                  </a:lnTo>
                  <a:lnTo>
                    <a:pt x="215" y="849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5" y="454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80" y="349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6"/>
                  </a:lnTo>
                  <a:lnTo>
                    <a:pt x="20" y="204"/>
                  </a:lnTo>
                  <a:lnTo>
                    <a:pt x="13" y="172"/>
                  </a:lnTo>
                  <a:lnTo>
                    <a:pt x="7" y="138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5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0" y="28"/>
                  </a:lnTo>
                  <a:lnTo>
                    <a:pt x="680" y="28"/>
                  </a:lnTo>
                  <a:lnTo>
                    <a:pt x="679" y="66"/>
                  </a:lnTo>
                  <a:lnTo>
                    <a:pt x="677" y="102"/>
                  </a:lnTo>
                  <a:lnTo>
                    <a:pt x="672" y="138"/>
                  </a:lnTo>
                  <a:lnTo>
                    <a:pt x="666" y="172"/>
                  </a:lnTo>
                  <a:lnTo>
                    <a:pt x="659" y="204"/>
                  </a:lnTo>
                  <a:lnTo>
                    <a:pt x="650" y="236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9"/>
                  </a:lnTo>
                  <a:lnTo>
                    <a:pt x="584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4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1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68" y="845"/>
                  </a:lnTo>
                  <a:lnTo>
                    <a:pt x="464" y="849"/>
                  </a:lnTo>
                  <a:lnTo>
                    <a:pt x="458" y="851"/>
                  </a:lnTo>
                  <a:lnTo>
                    <a:pt x="453" y="851"/>
                  </a:lnTo>
                  <a:lnTo>
                    <a:pt x="453" y="851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6" y="447"/>
                  </a:lnTo>
                  <a:lnTo>
                    <a:pt x="428" y="440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50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1" y="261"/>
                  </a:lnTo>
                  <a:lnTo>
                    <a:pt x="591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1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7" y="151"/>
                  </a:lnTo>
                  <a:lnTo>
                    <a:pt x="73" y="180"/>
                  </a:lnTo>
                  <a:lnTo>
                    <a:pt x="80" y="208"/>
                  </a:lnTo>
                  <a:lnTo>
                    <a:pt x="89" y="234"/>
                  </a:lnTo>
                  <a:lnTo>
                    <a:pt x="98" y="261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50"/>
                  </a:lnTo>
                  <a:lnTo>
                    <a:pt x="165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40"/>
                  </a:lnTo>
                  <a:lnTo>
                    <a:pt x="253" y="447"/>
                  </a:lnTo>
                  <a:lnTo>
                    <a:pt x="254" y="454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8">
              <a:extLst>
                <a:ext uri="{FF2B5EF4-FFF2-40B4-BE49-F238E27FC236}">
                  <a16:creationId xmlns:a16="http://schemas.microsoft.com/office/drawing/2014/main" xmlns="" id="{1C44DD2F-BFEC-4EA1-ABC7-FED85C3FE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9725" y="3743326"/>
              <a:ext cx="46038" cy="120650"/>
            </a:xfrm>
            <a:custGeom>
              <a:avLst/>
              <a:gdLst>
                <a:gd name="T0" fmla="*/ 85 w 170"/>
                <a:gd name="T1" fmla="*/ 454 h 454"/>
                <a:gd name="T2" fmla="*/ 85 w 170"/>
                <a:gd name="T3" fmla="*/ 454 h 454"/>
                <a:gd name="T4" fmla="*/ 80 w 170"/>
                <a:gd name="T5" fmla="*/ 454 h 454"/>
                <a:gd name="T6" fmla="*/ 75 w 170"/>
                <a:gd name="T7" fmla="*/ 452 h 454"/>
                <a:gd name="T8" fmla="*/ 70 w 170"/>
                <a:gd name="T9" fmla="*/ 450 h 454"/>
                <a:gd name="T10" fmla="*/ 66 w 170"/>
                <a:gd name="T11" fmla="*/ 446 h 454"/>
                <a:gd name="T12" fmla="*/ 8 w 170"/>
                <a:gd name="T13" fmla="*/ 389 h 454"/>
                <a:gd name="T14" fmla="*/ 8 w 170"/>
                <a:gd name="T15" fmla="*/ 389 h 454"/>
                <a:gd name="T16" fmla="*/ 5 w 170"/>
                <a:gd name="T17" fmla="*/ 384 h 454"/>
                <a:gd name="T18" fmla="*/ 2 w 170"/>
                <a:gd name="T19" fmla="*/ 379 h 454"/>
                <a:gd name="T20" fmla="*/ 0 w 170"/>
                <a:gd name="T21" fmla="*/ 373 h 454"/>
                <a:gd name="T22" fmla="*/ 0 w 170"/>
                <a:gd name="T23" fmla="*/ 367 h 454"/>
                <a:gd name="T24" fmla="*/ 29 w 170"/>
                <a:gd name="T25" fmla="*/ 26 h 454"/>
                <a:gd name="T26" fmla="*/ 29 w 170"/>
                <a:gd name="T27" fmla="*/ 26 h 454"/>
                <a:gd name="T28" fmla="*/ 30 w 170"/>
                <a:gd name="T29" fmla="*/ 21 h 454"/>
                <a:gd name="T30" fmla="*/ 32 w 170"/>
                <a:gd name="T31" fmla="*/ 16 h 454"/>
                <a:gd name="T32" fmla="*/ 35 w 170"/>
                <a:gd name="T33" fmla="*/ 11 h 454"/>
                <a:gd name="T34" fmla="*/ 38 w 170"/>
                <a:gd name="T35" fmla="*/ 8 h 454"/>
                <a:gd name="T36" fmla="*/ 42 w 170"/>
                <a:gd name="T37" fmla="*/ 5 h 454"/>
                <a:gd name="T38" fmla="*/ 47 w 170"/>
                <a:gd name="T39" fmla="*/ 2 h 454"/>
                <a:gd name="T40" fmla="*/ 52 w 170"/>
                <a:gd name="T41" fmla="*/ 1 h 454"/>
                <a:gd name="T42" fmla="*/ 57 w 170"/>
                <a:gd name="T43" fmla="*/ 0 h 454"/>
                <a:gd name="T44" fmla="*/ 113 w 170"/>
                <a:gd name="T45" fmla="*/ 0 h 454"/>
                <a:gd name="T46" fmla="*/ 113 w 170"/>
                <a:gd name="T47" fmla="*/ 0 h 454"/>
                <a:gd name="T48" fmla="*/ 120 w 170"/>
                <a:gd name="T49" fmla="*/ 1 h 454"/>
                <a:gd name="T50" fmla="*/ 125 w 170"/>
                <a:gd name="T51" fmla="*/ 2 h 454"/>
                <a:gd name="T52" fmla="*/ 129 w 170"/>
                <a:gd name="T53" fmla="*/ 5 h 454"/>
                <a:gd name="T54" fmla="*/ 133 w 170"/>
                <a:gd name="T55" fmla="*/ 8 h 454"/>
                <a:gd name="T56" fmla="*/ 137 w 170"/>
                <a:gd name="T57" fmla="*/ 11 h 454"/>
                <a:gd name="T58" fmla="*/ 140 w 170"/>
                <a:gd name="T59" fmla="*/ 16 h 454"/>
                <a:gd name="T60" fmla="*/ 141 w 170"/>
                <a:gd name="T61" fmla="*/ 21 h 454"/>
                <a:gd name="T62" fmla="*/ 142 w 170"/>
                <a:gd name="T63" fmla="*/ 26 h 454"/>
                <a:gd name="T64" fmla="*/ 170 w 170"/>
                <a:gd name="T65" fmla="*/ 367 h 454"/>
                <a:gd name="T66" fmla="*/ 170 w 170"/>
                <a:gd name="T67" fmla="*/ 367 h 454"/>
                <a:gd name="T68" fmla="*/ 170 w 170"/>
                <a:gd name="T69" fmla="*/ 373 h 454"/>
                <a:gd name="T70" fmla="*/ 169 w 170"/>
                <a:gd name="T71" fmla="*/ 379 h 454"/>
                <a:gd name="T72" fmla="*/ 166 w 170"/>
                <a:gd name="T73" fmla="*/ 384 h 454"/>
                <a:gd name="T74" fmla="*/ 162 w 170"/>
                <a:gd name="T75" fmla="*/ 389 h 454"/>
                <a:gd name="T76" fmla="*/ 105 w 170"/>
                <a:gd name="T77" fmla="*/ 446 h 454"/>
                <a:gd name="T78" fmla="*/ 105 w 170"/>
                <a:gd name="T79" fmla="*/ 446 h 454"/>
                <a:gd name="T80" fmla="*/ 101 w 170"/>
                <a:gd name="T81" fmla="*/ 450 h 454"/>
                <a:gd name="T82" fmla="*/ 96 w 170"/>
                <a:gd name="T83" fmla="*/ 452 h 454"/>
                <a:gd name="T84" fmla="*/ 91 w 170"/>
                <a:gd name="T85" fmla="*/ 454 h 454"/>
                <a:gd name="T86" fmla="*/ 85 w 170"/>
                <a:gd name="T87" fmla="*/ 454 h 454"/>
                <a:gd name="T88" fmla="*/ 85 w 170"/>
                <a:gd name="T89" fmla="*/ 454 h 454"/>
                <a:gd name="T90" fmla="*/ 58 w 170"/>
                <a:gd name="T91" fmla="*/ 358 h 454"/>
                <a:gd name="T92" fmla="*/ 85 w 170"/>
                <a:gd name="T93" fmla="*/ 385 h 454"/>
                <a:gd name="T94" fmla="*/ 112 w 170"/>
                <a:gd name="T95" fmla="*/ 358 h 454"/>
                <a:gd name="T96" fmla="*/ 88 w 170"/>
                <a:gd name="T97" fmla="*/ 57 h 454"/>
                <a:gd name="T98" fmla="*/ 83 w 170"/>
                <a:gd name="T99" fmla="*/ 57 h 454"/>
                <a:gd name="T100" fmla="*/ 58 w 170"/>
                <a:gd name="T101" fmla="*/ 3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4">
                  <a:moveTo>
                    <a:pt x="85" y="454"/>
                  </a:moveTo>
                  <a:lnTo>
                    <a:pt x="85" y="454"/>
                  </a:lnTo>
                  <a:lnTo>
                    <a:pt x="80" y="454"/>
                  </a:lnTo>
                  <a:lnTo>
                    <a:pt x="75" y="452"/>
                  </a:lnTo>
                  <a:lnTo>
                    <a:pt x="70" y="450"/>
                  </a:lnTo>
                  <a:lnTo>
                    <a:pt x="66" y="446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1"/>
                  </a:lnTo>
                  <a:lnTo>
                    <a:pt x="32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5" y="2"/>
                  </a:lnTo>
                  <a:lnTo>
                    <a:pt x="129" y="5"/>
                  </a:lnTo>
                  <a:lnTo>
                    <a:pt x="133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6"/>
                  </a:lnTo>
                  <a:lnTo>
                    <a:pt x="105" y="446"/>
                  </a:lnTo>
                  <a:lnTo>
                    <a:pt x="101" y="450"/>
                  </a:lnTo>
                  <a:lnTo>
                    <a:pt x="96" y="452"/>
                  </a:lnTo>
                  <a:lnTo>
                    <a:pt x="91" y="454"/>
                  </a:lnTo>
                  <a:lnTo>
                    <a:pt x="85" y="454"/>
                  </a:lnTo>
                  <a:lnTo>
                    <a:pt x="85" y="454"/>
                  </a:lnTo>
                  <a:close/>
                  <a:moveTo>
                    <a:pt x="58" y="358"/>
                  </a:moveTo>
                  <a:lnTo>
                    <a:pt x="85" y="385"/>
                  </a:lnTo>
                  <a:lnTo>
                    <a:pt x="112" y="358"/>
                  </a:lnTo>
                  <a:lnTo>
                    <a:pt x="88" y="57"/>
                  </a:lnTo>
                  <a:lnTo>
                    <a:pt x="83" y="57"/>
                  </a:lnTo>
                  <a:lnTo>
                    <a:pt x="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9">
              <a:extLst>
                <a:ext uri="{FF2B5EF4-FFF2-40B4-BE49-F238E27FC236}">
                  <a16:creationId xmlns:a16="http://schemas.microsoft.com/office/drawing/2014/main" xmlns="" id="{CE1F028C-035A-43A0-8A3D-7E10D9D21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44 w 272"/>
                <a:gd name="T1" fmla="*/ 273 h 273"/>
                <a:gd name="T2" fmla="*/ 244 w 272"/>
                <a:gd name="T3" fmla="*/ 273 h 273"/>
                <a:gd name="T4" fmla="*/ 238 w 272"/>
                <a:gd name="T5" fmla="*/ 273 h 273"/>
                <a:gd name="T6" fmla="*/ 233 w 272"/>
                <a:gd name="T7" fmla="*/ 271 h 273"/>
                <a:gd name="T8" fmla="*/ 228 w 272"/>
                <a:gd name="T9" fmla="*/ 269 h 273"/>
                <a:gd name="T10" fmla="*/ 224 w 272"/>
                <a:gd name="T11" fmla="*/ 265 h 273"/>
                <a:gd name="T12" fmla="*/ 8 w 272"/>
                <a:gd name="T13" fmla="*/ 49 h 273"/>
                <a:gd name="T14" fmla="*/ 8 w 272"/>
                <a:gd name="T15" fmla="*/ 49 h 273"/>
                <a:gd name="T16" fmla="*/ 4 w 272"/>
                <a:gd name="T17" fmla="*/ 45 h 273"/>
                <a:gd name="T18" fmla="*/ 2 w 272"/>
                <a:gd name="T19" fmla="*/ 40 h 273"/>
                <a:gd name="T20" fmla="*/ 0 w 272"/>
                <a:gd name="T21" fmla="*/ 35 h 273"/>
                <a:gd name="T22" fmla="*/ 0 w 272"/>
                <a:gd name="T23" fmla="*/ 29 h 273"/>
                <a:gd name="T24" fmla="*/ 0 w 272"/>
                <a:gd name="T25" fmla="*/ 23 h 273"/>
                <a:gd name="T26" fmla="*/ 2 w 272"/>
                <a:gd name="T27" fmla="*/ 18 h 273"/>
                <a:gd name="T28" fmla="*/ 4 w 272"/>
                <a:gd name="T29" fmla="*/ 13 h 273"/>
                <a:gd name="T30" fmla="*/ 8 w 272"/>
                <a:gd name="T31" fmla="*/ 9 h 273"/>
                <a:gd name="T32" fmla="*/ 8 w 272"/>
                <a:gd name="T33" fmla="*/ 9 h 273"/>
                <a:gd name="T34" fmla="*/ 12 w 272"/>
                <a:gd name="T35" fmla="*/ 5 h 273"/>
                <a:gd name="T36" fmla="*/ 17 w 272"/>
                <a:gd name="T37" fmla="*/ 2 h 273"/>
                <a:gd name="T38" fmla="*/ 23 w 272"/>
                <a:gd name="T39" fmla="*/ 1 h 273"/>
                <a:gd name="T40" fmla="*/ 28 w 272"/>
                <a:gd name="T41" fmla="*/ 0 h 273"/>
                <a:gd name="T42" fmla="*/ 33 w 272"/>
                <a:gd name="T43" fmla="*/ 1 h 273"/>
                <a:gd name="T44" fmla="*/ 38 w 272"/>
                <a:gd name="T45" fmla="*/ 2 h 273"/>
                <a:gd name="T46" fmla="*/ 43 w 272"/>
                <a:gd name="T47" fmla="*/ 5 h 273"/>
                <a:gd name="T48" fmla="*/ 48 w 272"/>
                <a:gd name="T49" fmla="*/ 9 h 273"/>
                <a:gd name="T50" fmla="*/ 264 w 272"/>
                <a:gd name="T51" fmla="*/ 225 h 273"/>
                <a:gd name="T52" fmla="*/ 264 w 272"/>
                <a:gd name="T53" fmla="*/ 225 h 273"/>
                <a:gd name="T54" fmla="*/ 267 w 272"/>
                <a:gd name="T55" fmla="*/ 229 h 273"/>
                <a:gd name="T56" fmla="*/ 270 w 272"/>
                <a:gd name="T57" fmla="*/ 235 h 273"/>
                <a:gd name="T58" fmla="*/ 271 w 272"/>
                <a:gd name="T59" fmla="*/ 240 h 273"/>
                <a:gd name="T60" fmla="*/ 272 w 272"/>
                <a:gd name="T61" fmla="*/ 245 h 273"/>
                <a:gd name="T62" fmla="*/ 271 w 272"/>
                <a:gd name="T63" fmla="*/ 251 h 273"/>
                <a:gd name="T64" fmla="*/ 270 w 272"/>
                <a:gd name="T65" fmla="*/ 256 h 273"/>
                <a:gd name="T66" fmla="*/ 267 w 272"/>
                <a:gd name="T67" fmla="*/ 261 h 273"/>
                <a:gd name="T68" fmla="*/ 264 w 272"/>
                <a:gd name="T69" fmla="*/ 265 h 273"/>
                <a:gd name="T70" fmla="*/ 264 w 272"/>
                <a:gd name="T71" fmla="*/ 265 h 273"/>
                <a:gd name="T72" fmla="*/ 259 w 272"/>
                <a:gd name="T73" fmla="*/ 269 h 273"/>
                <a:gd name="T74" fmla="*/ 254 w 272"/>
                <a:gd name="T75" fmla="*/ 271 h 273"/>
                <a:gd name="T76" fmla="*/ 249 w 272"/>
                <a:gd name="T77" fmla="*/ 273 h 273"/>
                <a:gd name="T78" fmla="*/ 244 w 272"/>
                <a:gd name="T79" fmla="*/ 273 h 273"/>
                <a:gd name="T80" fmla="*/ 244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44" y="273"/>
                  </a:moveTo>
                  <a:lnTo>
                    <a:pt x="244" y="273"/>
                  </a:lnTo>
                  <a:lnTo>
                    <a:pt x="238" y="273"/>
                  </a:lnTo>
                  <a:lnTo>
                    <a:pt x="233" y="271"/>
                  </a:lnTo>
                  <a:lnTo>
                    <a:pt x="228" y="269"/>
                  </a:lnTo>
                  <a:lnTo>
                    <a:pt x="224" y="265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264" y="225"/>
                  </a:lnTo>
                  <a:lnTo>
                    <a:pt x="264" y="225"/>
                  </a:lnTo>
                  <a:lnTo>
                    <a:pt x="267" y="229"/>
                  </a:lnTo>
                  <a:lnTo>
                    <a:pt x="270" y="235"/>
                  </a:lnTo>
                  <a:lnTo>
                    <a:pt x="271" y="240"/>
                  </a:lnTo>
                  <a:lnTo>
                    <a:pt x="272" y="245"/>
                  </a:lnTo>
                  <a:lnTo>
                    <a:pt x="271" y="251"/>
                  </a:lnTo>
                  <a:lnTo>
                    <a:pt x="270" y="256"/>
                  </a:lnTo>
                  <a:lnTo>
                    <a:pt x="267" y="261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59" y="269"/>
                  </a:lnTo>
                  <a:lnTo>
                    <a:pt x="254" y="271"/>
                  </a:lnTo>
                  <a:lnTo>
                    <a:pt x="249" y="273"/>
                  </a:lnTo>
                  <a:lnTo>
                    <a:pt x="244" y="273"/>
                  </a:lnTo>
                  <a:lnTo>
                    <a:pt x="244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30">
              <a:extLst>
                <a:ext uri="{FF2B5EF4-FFF2-40B4-BE49-F238E27FC236}">
                  <a16:creationId xmlns:a16="http://schemas.microsoft.com/office/drawing/2014/main" xmlns="" id="{45FFD544-E323-494C-8656-73AF030E2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8 w 272"/>
                <a:gd name="T1" fmla="*/ 273 h 273"/>
                <a:gd name="T2" fmla="*/ 28 w 272"/>
                <a:gd name="T3" fmla="*/ 273 h 273"/>
                <a:gd name="T4" fmla="*/ 23 w 272"/>
                <a:gd name="T5" fmla="*/ 273 h 273"/>
                <a:gd name="T6" fmla="*/ 17 w 272"/>
                <a:gd name="T7" fmla="*/ 271 h 273"/>
                <a:gd name="T8" fmla="*/ 12 w 272"/>
                <a:gd name="T9" fmla="*/ 269 h 273"/>
                <a:gd name="T10" fmla="*/ 8 w 272"/>
                <a:gd name="T11" fmla="*/ 265 h 273"/>
                <a:gd name="T12" fmla="*/ 8 w 272"/>
                <a:gd name="T13" fmla="*/ 265 h 273"/>
                <a:gd name="T14" fmla="*/ 4 w 272"/>
                <a:gd name="T15" fmla="*/ 261 h 273"/>
                <a:gd name="T16" fmla="*/ 2 w 272"/>
                <a:gd name="T17" fmla="*/ 256 h 273"/>
                <a:gd name="T18" fmla="*/ 0 w 272"/>
                <a:gd name="T19" fmla="*/ 251 h 273"/>
                <a:gd name="T20" fmla="*/ 0 w 272"/>
                <a:gd name="T21" fmla="*/ 245 h 273"/>
                <a:gd name="T22" fmla="*/ 0 w 272"/>
                <a:gd name="T23" fmla="*/ 240 h 273"/>
                <a:gd name="T24" fmla="*/ 2 w 272"/>
                <a:gd name="T25" fmla="*/ 235 h 273"/>
                <a:gd name="T26" fmla="*/ 4 w 272"/>
                <a:gd name="T27" fmla="*/ 229 h 273"/>
                <a:gd name="T28" fmla="*/ 8 w 272"/>
                <a:gd name="T29" fmla="*/ 225 h 273"/>
                <a:gd name="T30" fmla="*/ 224 w 272"/>
                <a:gd name="T31" fmla="*/ 9 h 273"/>
                <a:gd name="T32" fmla="*/ 224 w 272"/>
                <a:gd name="T33" fmla="*/ 9 h 273"/>
                <a:gd name="T34" fmla="*/ 228 w 272"/>
                <a:gd name="T35" fmla="*/ 5 h 273"/>
                <a:gd name="T36" fmla="*/ 233 w 272"/>
                <a:gd name="T37" fmla="*/ 2 h 273"/>
                <a:gd name="T38" fmla="*/ 238 w 272"/>
                <a:gd name="T39" fmla="*/ 1 h 273"/>
                <a:gd name="T40" fmla="*/ 244 w 272"/>
                <a:gd name="T41" fmla="*/ 0 h 273"/>
                <a:gd name="T42" fmla="*/ 249 w 272"/>
                <a:gd name="T43" fmla="*/ 1 h 273"/>
                <a:gd name="T44" fmla="*/ 254 w 272"/>
                <a:gd name="T45" fmla="*/ 2 h 273"/>
                <a:gd name="T46" fmla="*/ 259 w 272"/>
                <a:gd name="T47" fmla="*/ 5 h 273"/>
                <a:gd name="T48" fmla="*/ 264 w 272"/>
                <a:gd name="T49" fmla="*/ 9 h 273"/>
                <a:gd name="T50" fmla="*/ 264 w 272"/>
                <a:gd name="T51" fmla="*/ 9 h 273"/>
                <a:gd name="T52" fmla="*/ 267 w 272"/>
                <a:gd name="T53" fmla="*/ 13 h 273"/>
                <a:gd name="T54" fmla="*/ 270 w 272"/>
                <a:gd name="T55" fmla="*/ 18 h 273"/>
                <a:gd name="T56" fmla="*/ 271 w 272"/>
                <a:gd name="T57" fmla="*/ 23 h 273"/>
                <a:gd name="T58" fmla="*/ 272 w 272"/>
                <a:gd name="T59" fmla="*/ 29 h 273"/>
                <a:gd name="T60" fmla="*/ 271 w 272"/>
                <a:gd name="T61" fmla="*/ 35 h 273"/>
                <a:gd name="T62" fmla="*/ 270 w 272"/>
                <a:gd name="T63" fmla="*/ 40 h 273"/>
                <a:gd name="T64" fmla="*/ 267 w 272"/>
                <a:gd name="T65" fmla="*/ 45 h 273"/>
                <a:gd name="T66" fmla="*/ 264 w 272"/>
                <a:gd name="T67" fmla="*/ 49 h 273"/>
                <a:gd name="T68" fmla="*/ 48 w 272"/>
                <a:gd name="T69" fmla="*/ 265 h 273"/>
                <a:gd name="T70" fmla="*/ 48 w 272"/>
                <a:gd name="T71" fmla="*/ 265 h 273"/>
                <a:gd name="T72" fmla="*/ 43 w 272"/>
                <a:gd name="T73" fmla="*/ 269 h 273"/>
                <a:gd name="T74" fmla="*/ 38 w 272"/>
                <a:gd name="T75" fmla="*/ 271 h 273"/>
                <a:gd name="T76" fmla="*/ 33 w 272"/>
                <a:gd name="T77" fmla="*/ 273 h 273"/>
                <a:gd name="T78" fmla="*/ 28 w 272"/>
                <a:gd name="T79" fmla="*/ 273 h 273"/>
                <a:gd name="T80" fmla="*/ 28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8" y="273"/>
                  </a:moveTo>
                  <a:lnTo>
                    <a:pt x="28" y="273"/>
                  </a:lnTo>
                  <a:lnTo>
                    <a:pt x="23" y="273"/>
                  </a:lnTo>
                  <a:lnTo>
                    <a:pt x="17" y="271"/>
                  </a:lnTo>
                  <a:lnTo>
                    <a:pt x="12" y="269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4" y="261"/>
                  </a:lnTo>
                  <a:lnTo>
                    <a:pt x="2" y="256"/>
                  </a:lnTo>
                  <a:lnTo>
                    <a:pt x="0" y="251"/>
                  </a:lnTo>
                  <a:lnTo>
                    <a:pt x="0" y="245"/>
                  </a:lnTo>
                  <a:lnTo>
                    <a:pt x="0" y="240"/>
                  </a:lnTo>
                  <a:lnTo>
                    <a:pt x="2" y="235"/>
                  </a:lnTo>
                  <a:lnTo>
                    <a:pt x="4" y="229"/>
                  </a:lnTo>
                  <a:lnTo>
                    <a:pt x="8" y="225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8" y="5"/>
                  </a:lnTo>
                  <a:lnTo>
                    <a:pt x="233" y="2"/>
                  </a:lnTo>
                  <a:lnTo>
                    <a:pt x="238" y="1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9" y="5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7" y="13"/>
                  </a:lnTo>
                  <a:lnTo>
                    <a:pt x="270" y="18"/>
                  </a:lnTo>
                  <a:lnTo>
                    <a:pt x="271" y="23"/>
                  </a:lnTo>
                  <a:lnTo>
                    <a:pt x="272" y="29"/>
                  </a:lnTo>
                  <a:lnTo>
                    <a:pt x="271" y="35"/>
                  </a:lnTo>
                  <a:lnTo>
                    <a:pt x="270" y="40"/>
                  </a:lnTo>
                  <a:lnTo>
                    <a:pt x="267" y="45"/>
                  </a:lnTo>
                  <a:lnTo>
                    <a:pt x="264" y="49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3" y="269"/>
                  </a:lnTo>
                  <a:lnTo>
                    <a:pt x="38" y="271"/>
                  </a:lnTo>
                  <a:lnTo>
                    <a:pt x="33" y="273"/>
                  </a:lnTo>
                  <a:lnTo>
                    <a:pt x="28" y="273"/>
                  </a:lnTo>
                  <a:lnTo>
                    <a:pt x="28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31">
              <a:extLst>
                <a:ext uri="{FF2B5EF4-FFF2-40B4-BE49-F238E27FC236}">
                  <a16:creationId xmlns:a16="http://schemas.microsoft.com/office/drawing/2014/main" xmlns="" id="{147AB1B4-E1D4-43B7-9303-FA7DB04AB9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43326"/>
              <a:ext cx="74613" cy="76200"/>
            </a:xfrm>
            <a:custGeom>
              <a:avLst/>
              <a:gdLst>
                <a:gd name="T0" fmla="*/ 127 w 284"/>
                <a:gd name="T1" fmla="*/ 283 h 284"/>
                <a:gd name="T2" fmla="*/ 87 w 284"/>
                <a:gd name="T3" fmla="*/ 273 h 284"/>
                <a:gd name="T4" fmla="*/ 52 w 284"/>
                <a:gd name="T5" fmla="*/ 252 h 284"/>
                <a:gd name="T6" fmla="*/ 24 w 284"/>
                <a:gd name="T7" fmla="*/ 221 h 284"/>
                <a:gd name="T8" fmla="*/ 6 w 284"/>
                <a:gd name="T9" fmla="*/ 184 h 284"/>
                <a:gd name="T10" fmla="*/ 0 w 284"/>
                <a:gd name="T11" fmla="*/ 143 h 284"/>
                <a:gd name="T12" fmla="*/ 3 w 284"/>
                <a:gd name="T13" fmla="*/ 113 h 284"/>
                <a:gd name="T14" fmla="*/ 17 w 284"/>
                <a:gd name="T15" fmla="*/ 75 h 284"/>
                <a:gd name="T16" fmla="*/ 42 w 284"/>
                <a:gd name="T17" fmla="*/ 42 h 284"/>
                <a:gd name="T18" fmla="*/ 74 w 284"/>
                <a:gd name="T19" fmla="*/ 17 h 284"/>
                <a:gd name="T20" fmla="*/ 113 w 284"/>
                <a:gd name="T21" fmla="*/ 3 h 284"/>
                <a:gd name="T22" fmla="*/ 142 w 284"/>
                <a:gd name="T23" fmla="*/ 0 h 284"/>
                <a:gd name="T24" fmla="*/ 184 w 284"/>
                <a:gd name="T25" fmla="*/ 7 h 284"/>
                <a:gd name="T26" fmla="*/ 221 w 284"/>
                <a:gd name="T27" fmla="*/ 24 h 284"/>
                <a:gd name="T28" fmla="*/ 252 w 284"/>
                <a:gd name="T29" fmla="*/ 52 h 284"/>
                <a:gd name="T30" fmla="*/ 273 w 284"/>
                <a:gd name="T31" fmla="*/ 87 h 284"/>
                <a:gd name="T32" fmla="*/ 283 w 284"/>
                <a:gd name="T33" fmla="*/ 127 h 284"/>
                <a:gd name="T34" fmla="*/ 283 w 284"/>
                <a:gd name="T35" fmla="*/ 157 h 284"/>
                <a:gd name="T36" fmla="*/ 273 w 284"/>
                <a:gd name="T37" fmla="*/ 197 h 284"/>
                <a:gd name="T38" fmla="*/ 252 w 284"/>
                <a:gd name="T39" fmla="*/ 232 h 284"/>
                <a:gd name="T40" fmla="*/ 221 w 284"/>
                <a:gd name="T41" fmla="*/ 260 h 284"/>
                <a:gd name="T42" fmla="*/ 184 w 284"/>
                <a:gd name="T43" fmla="*/ 278 h 284"/>
                <a:gd name="T44" fmla="*/ 142 w 284"/>
                <a:gd name="T45" fmla="*/ 284 h 284"/>
                <a:gd name="T46" fmla="*/ 142 w 284"/>
                <a:gd name="T47" fmla="*/ 57 h 284"/>
                <a:gd name="T48" fmla="*/ 116 w 284"/>
                <a:gd name="T49" fmla="*/ 61 h 284"/>
                <a:gd name="T50" fmla="*/ 94 w 284"/>
                <a:gd name="T51" fmla="*/ 72 h 284"/>
                <a:gd name="T52" fmla="*/ 76 w 284"/>
                <a:gd name="T53" fmla="*/ 88 h 284"/>
                <a:gd name="T54" fmla="*/ 64 w 284"/>
                <a:gd name="T55" fmla="*/ 109 h 284"/>
                <a:gd name="T56" fmla="*/ 58 w 284"/>
                <a:gd name="T57" fmla="*/ 134 h 284"/>
                <a:gd name="T58" fmla="*/ 58 w 284"/>
                <a:gd name="T59" fmla="*/ 151 h 284"/>
                <a:gd name="T60" fmla="*/ 64 w 284"/>
                <a:gd name="T61" fmla="*/ 175 h 284"/>
                <a:gd name="T62" fmla="*/ 76 w 284"/>
                <a:gd name="T63" fmla="*/ 196 h 284"/>
                <a:gd name="T64" fmla="*/ 94 w 284"/>
                <a:gd name="T65" fmla="*/ 212 h 284"/>
                <a:gd name="T66" fmla="*/ 116 w 284"/>
                <a:gd name="T67" fmla="*/ 223 h 284"/>
                <a:gd name="T68" fmla="*/ 142 w 284"/>
                <a:gd name="T69" fmla="*/ 227 h 284"/>
                <a:gd name="T70" fmla="*/ 159 w 284"/>
                <a:gd name="T71" fmla="*/ 225 h 284"/>
                <a:gd name="T72" fmla="*/ 182 w 284"/>
                <a:gd name="T73" fmla="*/ 217 h 284"/>
                <a:gd name="T74" fmla="*/ 202 w 284"/>
                <a:gd name="T75" fmla="*/ 202 h 284"/>
                <a:gd name="T76" fmla="*/ 216 w 284"/>
                <a:gd name="T77" fmla="*/ 183 h 284"/>
                <a:gd name="T78" fmla="*/ 225 w 284"/>
                <a:gd name="T79" fmla="*/ 159 h 284"/>
                <a:gd name="T80" fmla="*/ 226 w 284"/>
                <a:gd name="T81" fmla="*/ 143 h 284"/>
                <a:gd name="T82" fmla="*/ 223 w 284"/>
                <a:gd name="T83" fmla="*/ 117 h 284"/>
                <a:gd name="T84" fmla="*/ 212 w 284"/>
                <a:gd name="T85" fmla="*/ 95 h 284"/>
                <a:gd name="T86" fmla="*/ 196 w 284"/>
                <a:gd name="T87" fmla="*/ 77 h 284"/>
                <a:gd name="T88" fmla="*/ 175 w 284"/>
                <a:gd name="T89" fmla="*/ 64 h 284"/>
                <a:gd name="T90" fmla="*/ 151 w 284"/>
                <a:gd name="T91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7" y="283"/>
                  </a:lnTo>
                  <a:lnTo>
                    <a:pt x="113" y="281"/>
                  </a:lnTo>
                  <a:lnTo>
                    <a:pt x="100" y="278"/>
                  </a:lnTo>
                  <a:lnTo>
                    <a:pt x="87" y="273"/>
                  </a:lnTo>
                  <a:lnTo>
                    <a:pt x="74" y="267"/>
                  </a:lnTo>
                  <a:lnTo>
                    <a:pt x="63" y="260"/>
                  </a:lnTo>
                  <a:lnTo>
                    <a:pt x="52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4" y="221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1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3" y="52"/>
                  </a:lnTo>
                  <a:lnTo>
                    <a:pt x="42" y="42"/>
                  </a:lnTo>
                  <a:lnTo>
                    <a:pt x="52" y="33"/>
                  </a:lnTo>
                  <a:lnTo>
                    <a:pt x="63" y="24"/>
                  </a:lnTo>
                  <a:lnTo>
                    <a:pt x="74" y="17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3" y="3"/>
                  </a:lnTo>
                  <a:lnTo>
                    <a:pt x="127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7" y="1"/>
                  </a:lnTo>
                  <a:lnTo>
                    <a:pt x="171" y="3"/>
                  </a:lnTo>
                  <a:lnTo>
                    <a:pt x="184" y="7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1" y="24"/>
                  </a:lnTo>
                  <a:lnTo>
                    <a:pt x="231" y="33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3"/>
                  </a:lnTo>
                  <a:lnTo>
                    <a:pt x="267" y="75"/>
                  </a:lnTo>
                  <a:lnTo>
                    <a:pt x="273" y="87"/>
                  </a:lnTo>
                  <a:lnTo>
                    <a:pt x="277" y="100"/>
                  </a:lnTo>
                  <a:lnTo>
                    <a:pt x="281" y="113"/>
                  </a:lnTo>
                  <a:lnTo>
                    <a:pt x="283" y="127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3" y="157"/>
                  </a:lnTo>
                  <a:lnTo>
                    <a:pt x="281" y="171"/>
                  </a:lnTo>
                  <a:lnTo>
                    <a:pt x="277" y="184"/>
                  </a:lnTo>
                  <a:lnTo>
                    <a:pt x="273" y="197"/>
                  </a:lnTo>
                  <a:lnTo>
                    <a:pt x="267" y="209"/>
                  </a:lnTo>
                  <a:lnTo>
                    <a:pt x="260" y="221"/>
                  </a:lnTo>
                  <a:lnTo>
                    <a:pt x="252" y="232"/>
                  </a:lnTo>
                  <a:lnTo>
                    <a:pt x="242" y="243"/>
                  </a:lnTo>
                  <a:lnTo>
                    <a:pt x="231" y="252"/>
                  </a:lnTo>
                  <a:lnTo>
                    <a:pt x="221" y="260"/>
                  </a:lnTo>
                  <a:lnTo>
                    <a:pt x="209" y="267"/>
                  </a:lnTo>
                  <a:lnTo>
                    <a:pt x="197" y="273"/>
                  </a:lnTo>
                  <a:lnTo>
                    <a:pt x="184" y="278"/>
                  </a:lnTo>
                  <a:lnTo>
                    <a:pt x="171" y="281"/>
                  </a:lnTo>
                  <a:lnTo>
                    <a:pt x="157" y="283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7"/>
                  </a:moveTo>
                  <a:lnTo>
                    <a:pt x="142" y="57"/>
                  </a:lnTo>
                  <a:lnTo>
                    <a:pt x="134" y="58"/>
                  </a:lnTo>
                  <a:lnTo>
                    <a:pt x="124" y="59"/>
                  </a:lnTo>
                  <a:lnTo>
                    <a:pt x="116" y="61"/>
                  </a:lnTo>
                  <a:lnTo>
                    <a:pt x="109" y="64"/>
                  </a:lnTo>
                  <a:lnTo>
                    <a:pt x="101" y="68"/>
                  </a:lnTo>
                  <a:lnTo>
                    <a:pt x="94" y="72"/>
                  </a:lnTo>
                  <a:lnTo>
                    <a:pt x="88" y="77"/>
                  </a:lnTo>
                  <a:lnTo>
                    <a:pt x="82" y="82"/>
                  </a:lnTo>
                  <a:lnTo>
                    <a:pt x="76" y="88"/>
                  </a:lnTo>
                  <a:lnTo>
                    <a:pt x="71" y="95"/>
                  </a:lnTo>
                  <a:lnTo>
                    <a:pt x="67" y="101"/>
                  </a:lnTo>
                  <a:lnTo>
                    <a:pt x="64" y="109"/>
                  </a:lnTo>
                  <a:lnTo>
                    <a:pt x="61" y="117"/>
                  </a:lnTo>
                  <a:lnTo>
                    <a:pt x="59" y="125"/>
                  </a:lnTo>
                  <a:lnTo>
                    <a:pt x="58" y="134"/>
                  </a:lnTo>
                  <a:lnTo>
                    <a:pt x="57" y="143"/>
                  </a:lnTo>
                  <a:lnTo>
                    <a:pt x="57" y="143"/>
                  </a:lnTo>
                  <a:lnTo>
                    <a:pt x="58" y="151"/>
                  </a:lnTo>
                  <a:lnTo>
                    <a:pt x="59" y="159"/>
                  </a:lnTo>
                  <a:lnTo>
                    <a:pt x="61" y="168"/>
                  </a:lnTo>
                  <a:lnTo>
                    <a:pt x="64" y="175"/>
                  </a:lnTo>
                  <a:lnTo>
                    <a:pt x="67" y="183"/>
                  </a:lnTo>
                  <a:lnTo>
                    <a:pt x="71" y="190"/>
                  </a:lnTo>
                  <a:lnTo>
                    <a:pt x="76" y="196"/>
                  </a:lnTo>
                  <a:lnTo>
                    <a:pt x="82" y="202"/>
                  </a:lnTo>
                  <a:lnTo>
                    <a:pt x="88" y="207"/>
                  </a:lnTo>
                  <a:lnTo>
                    <a:pt x="94" y="212"/>
                  </a:lnTo>
                  <a:lnTo>
                    <a:pt x="101" y="217"/>
                  </a:lnTo>
                  <a:lnTo>
                    <a:pt x="109" y="220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51" y="226"/>
                  </a:lnTo>
                  <a:lnTo>
                    <a:pt x="159" y="225"/>
                  </a:lnTo>
                  <a:lnTo>
                    <a:pt x="167" y="223"/>
                  </a:lnTo>
                  <a:lnTo>
                    <a:pt x="175" y="220"/>
                  </a:lnTo>
                  <a:lnTo>
                    <a:pt x="182" y="217"/>
                  </a:lnTo>
                  <a:lnTo>
                    <a:pt x="189" y="212"/>
                  </a:lnTo>
                  <a:lnTo>
                    <a:pt x="196" y="207"/>
                  </a:lnTo>
                  <a:lnTo>
                    <a:pt x="202" y="202"/>
                  </a:lnTo>
                  <a:lnTo>
                    <a:pt x="207" y="196"/>
                  </a:lnTo>
                  <a:lnTo>
                    <a:pt x="212" y="190"/>
                  </a:lnTo>
                  <a:lnTo>
                    <a:pt x="216" y="183"/>
                  </a:lnTo>
                  <a:lnTo>
                    <a:pt x="220" y="175"/>
                  </a:lnTo>
                  <a:lnTo>
                    <a:pt x="223" y="168"/>
                  </a:lnTo>
                  <a:lnTo>
                    <a:pt x="225" y="159"/>
                  </a:lnTo>
                  <a:lnTo>
                    <a:pt x="226" y="151"/>
                  </a:lnTo>
                  <a:lnTo>
                    <a:pt x="226" y="143"/>
                  </a:lnTo>
                  <a:lnTo>
                    <a:pt x="226" y="143"/>
                  </a:lnTo>
                  <a:lnTo>
                    <a:pt x="226" y="134"/>
                  </a:lnTo>
                  <a:lnTo>
                    <a:pt x="225" y="125"/>
                  </a:lnTo>
                  <a:lnTo>
                    <a:pt x="223" y="117"/>
                  </a:lnTo>
                  <a:lnTo>
                    <a:pt x="220" y="109"/>
                  </a:lnTo>
                  <a:lnTo>
                    <a:pt x="216" y="101"/>
                  </a:lnTo>
                  <a:lnTo>
                    <a:pt x="212" y="95"/>
                  </a:lnTo>
                  <a:lnTo>
                    <a:pt x="207" y="88"/>
                  </a:lnTo>
                  <a:lnTo>
                    <a:pt x="202" y="82"/>
                  </a:lnTo>
                  <a:lnTo>
                    <a:pt x="196" y="77"/>
                  </a:lnTo>
                  <a:lnTo>
                    <a:pt x="189" y="72"/>
                  </a:lnTo>
                  <a:lnTo>
                    <a:pt x="182" y="68"/>
                  </a:lnTo>
                  <a:lnTo>
                    <a:pt x="175" y="64"/>
                  </a:lnTo>
                  <a:lnTo>
                    <a:pt x="167" y="61"/>
                  </a:lnTo>
                  <a:lnTo>
                    <a:pt x="159" y="59"/>
                  </a:lnTo>
                  <a:lnTo>
                    <a:pt x="151" y="58"/>
                  </a:lnTo>
                  <a:lnTo>
                    <a:pt x="142" y="57"/>
                  </a:lnTo>
                  <a:lnTo>
                    <a:pt x="1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32">
              <a:extLst>
                <a:ext uri="{FF2B5EF4-FFF2-40B4-BE49-F238E27FC236}">
                  <a16:creationId xmlns:a16="http://schemas.microsoft.com/office/drawing/2014/main" xmlns="" id="{3B52E84F-5C70-4B7D-8AAF-25DA9D306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679826"/>
              <a:ext cx="127000" cy="112713"/>
            </a:xfrm>
            <a:custGeom>
              <a:avLst/>
              <a:gdLst>
                <a:gd name="T0" fmla="*/ 28 w 480"/>
                <a:gd name="T1" fmla="*/ 427 h 427"/>
                <a:gd name="T2" fmla="*/ 16 w 480"/>
                <a:gd name="T3" fmla="*/ 424 h 427"/>
                <a:gd name="T4" fmla="*/ 11 w 480"/>
                <a:gd name="T5" fmla="*/ 421 h 427"/>
                <a:gd name="T6" fmla="*/ 4 w 480"/>
                <a:gd name="T7" fmla="*/ 413 h 427"/>
                <a:gd name="T8" fmla="*/ 1 w 480"/>
                <a:gd name="T9" fmla="*/ 403 h 427"/>
                <a:gd name="T10" fmla="*/ 1 w 480"/>
                <a:gd name="T11" fmla="*/ 392 h 427"/>
                <a:gd name="T12" fmla="*/ 3 w 480"/>
                <a:gd name="T13" fmla="*/ 387 h 427"/>
                <a:gd name="T14" fmla="*/ 40 w 480"/>
                <a:gd name="T15" fmla="*/ 321 h 427"/>
                <a:gd name="T16" fmla="*/ 83 w 480"/>
                <a:gd name="T17" fmla="*/ 259 h 427"/>
                <a:gd name="T18" fmla="*/ 131 w 480"/>
                <a:gd name="T19" fmla="*/ 202 h 427"/>
                <a:gd name="T20" fmla="*/ 186 w 480"/>
                <a:gd name="T21" fmla="*/ 150 h 427"/>
                <a:gd name="T22" fmla="*/ 244 w 480"/>
                <a:gd name="T23" fmla="*/ 104 h 427"/>
                <a:gd name="T24" fmla="*/ 307 w 480"/>
                <a:gd name="T25" fmla="*/ 63 h 427"/>
                <a:gd name="T26" fmla="*/ 373 w 480"/>
                <a:gd name="T27" fmla="*/ 29 h 427"/>
                <a:gd name="T28" fmla="*/ 443 w 480"/>
                <a:gd name="T29" fmla="*/ 1 h 427"/>
                <a:gd name="T30" fmla="*/ 449 w 480"/>
                <a:gd name="T31" fmla="*/ 0 h 427"/>
                <a:gd name="T32" fmla="*/ 460 w 480"/>
                <a:gd name="T33" fmla="*/ 1 h 427"/>
                <a:gd name="T34" fmla="*/ 469 w 480"/>
                <a:gd name="T35" fmla="*/ 6 h 427"/>
                <a:gd name="T36" fmla="*/ 477 w 480"/>
                <a:gd name="T37" fmla="*/ 14 h 427"/>
                <a:gd name="T38" fmla="*/ 479 w 480"/>
                <a:gd name="T39" fmla="*/ 19 h 427"/>
                <a:gd name="T40" fmla="*/ 480 w 480"/>
                <a:gd name="T41" fmla="*/ 30 h 427"/>
                <a:gd name="T42" fmla="*/ 477 w 480"/>
                <a:gd name="T43" fmla="*/ 40 h 427"/>
                <a:gd name="T44" fmla="*/ 471 w 480"/>
                <a:gd name="T45" fmla="*/ 49 h 427"/>
                <a:gd name="T46" fmla="*/ 461 w 480"/>
                <a:gd name="T47" fmla="*/ 55 h 427"/>
                <a:gd name="T48" fmla="*/ 429 w 480"/>
                <a:gd name="T49" fmla="*/ 66 h 427"/>
                <a:gd name="T50" fmla="*/ 365 w 480"/>
                <a:gd name="T51" fmla="*/ 96 h 427"/>
                <a:gd name="T52" fmla="*/ 306 w 480"/>
                <a:gd name="T53" fmla="*/ 130 h 427"/>
                <a:gd name="T54" fmla="*/ 249 w 480"/>
                <a:gd name="T55" fmla="*/ 170 h 427"/>
                <a:gd name="T56" fmla="*/ 197 w 480"/>
                <a:gd name="T57" fmla="*/ 216 h 427"/>
                <a:gd name="T58" fmla="*/ 149 w 480"/>
                <a:gd name="T59" fmla="*/ 266 h 427"/>
                <a:gd name="T60" fmla="*/ 107 w 480"/>
                <a:gd name="T61" fmla="*/ 322 h 427"/>
                <a:gd name="T62" fmla="*/ 70 w 480"/>
                <a:gd name="T63" fmla="*/ 381 h 427"/>
                <a:gd name="T64" fmla="*/ 53 w 480"/>
                <a:gd name="T65" fmla="*/ 412 h 427"/>
                <a:gd name="T66" fmla="*/ 43 w 480"/>
                <a:gd name="T67" fmla="*/ 423 h 427"/>
                <a:gd name="T68" fmla="*/ 28 w 480"/>
                <a:gd name="T6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27">
                  <a:moveTo>
                    <a:pt x="28" y="427"/>
                  </a:moveTo>
                  <a:lnTo>
                    <a:pt x="28" y="427"/>
                  </a:lnTo>
                  <a:lnTo>
                    <a:pt x="22" y="427"/>
                  </a:lnTo>
                  <a:lnTo>
                    <a:pt x="16" y="424"/>
                  </a:lnTo>
                  <a:lnTo>
                    <a:pt x="16" y="424"/>
                  </a:lnTo>
                  <a:lnTo>
                    <a:pt x="11" y="421"/>
                  </a:lnTo>
                  <a:lnTo>
                    <a:pt x="7" y="418"/>
                  </a:lnTo>
                  <a:lnTo>
                    <a:pt x="4" y="413"/>
                  </a:lnTo>
                  <a:lnTo>
                    <a:pt x="2" y="408"/>
                  </a:lnTo>
                  <a:lnTo>
                    <a:pt x="1" y="403"/>
                  </a:lnTo>
                  <a:lnTo>
                    <a:pt x="0" y="398"/>
                  </a:lnTo>
                  <a:lnTo>
                    <a:pt x="1" y="392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21" y="353"/>
                  </a:lnTo>
                  <a:lnTo>
                    <a:pt x="40" y="321"/>
                  </a:lnTo>
                  <a:lnTo>
                    <a:pt x="60" y="290"/>
                  </a:lnTo>
                  <a:lnTo>
                    <a:pt x="83" y="259"/>
                  </a:lnTo>
                  <a:lnTo>
                    <a:pt x="107" y="230"/>
                  </a:lnTo>
                  <a:lnTo>
                    <a:pt x="131" y="202"/>
                  </a:lnTo>
                  <a:lnTo>
                    <a:pt x="158" y="176"/>
                  </a:lnTo>
                  <a:lnTo>
                    <a:pt x="186" y="150"/>
                  </a:lnTo>
                  <a:lnTo>
                    <a:pt x="214" y="126"/>
                  </a:lnTo>
                  <a:lnTo>
                    <a:pt x="244" y="104"/>
                  </a:lnTo>
                  <a:lnTo>
                    <a:pt x="275" y="83"/>
                  </a:lnTo>
                  <a:lnTo>
                    <a:pt x="307" y="63"/>
                  </a:lnTo>
                  <a:lnTo>
                    <a:pt x="340" y="45"/>
                  </a:lnTo>
                  <a:lnTo>
                    <a:pt x="373" y="29"/>
                  </a:lnTo>
                  <a:lnTo>
                    <a:pt x="408" y="14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60" y="1"/>
                  </a:lnTo>
                  <a:lnTo>
                    <a:pt x="465" y="3"/>
                  </a:lnTo>
                  <a:lnTo>
                    <a:pt x="469" y="6"/>
                  </a:lnTo>
                  <a:lnTo>
                    <a:pt x="473" y="9"/>
                  </a:lnTo>
                  <a:lnTo>
                    <a:pt x="477" y="14"/>
                  </a:lnTo>
                  <a:lnTo>
                    <a:pt x="479" y="19"/>
                  </a:lnTo>
                  <a:lnTo>
                    <a:pt x="479" y="19"/>
                  </a:lnTo>
                  <a:lnTo>
                    <a:pt x="480" y="25"/>
                  </a:lnTo>
                  <a:lnTo>
                    <a:pt x="480" y="30"/>
                  </a:lnTo>
                  <a:lnTo>
                    <a:pt x="479" y="35"/>
                  </a:lnTo>
                  <a:lnTo>
                    <a:pt x="477" y="40"/>
                  </a:lnTo>
                  <a:lnTo>
                    <a:pt x="475" y="45"/>
                  </a:lnTo>
                  <a:lnTo>
                    <a:pt x="471" y="49"/>
                  </a:lnTo>
                  <a:lnTo>
                    <a:pt x="466" y="52"/>
                  </a:lnTo>
                  <a:lnTo>
                    <a:pt x="461" y="55"/>
                  </a:lnTo>
                  <a:lnTo>
                    <a:pt x="461" y="55"/>
                  </a:lnTo>
                  <a:lnTo>
                    <a:pt x="429" y="66"/>
                  </a:lnTo>
                  <a:lnTo>
                    <a:pt x="397" y="81"/>
                  </a:lnTo>
                  <a:lnTo>
                    <a:pt x="365" y="96"/>
                  </a:lnTo>
                  <a:lnTo>
                    <a:pt x="335" y="112"/>
                  </a:lnTo>
                  <a:lnTo>
                    <a:pt x="306" y="130"/>
                  </a:lnTo>
                  <a:lnTo>
                    <a:pt x="277" y="150"/>
                  </a:lnTo>
                  <a:lnTo>
                    <a:pt x="249" y="170"/>
                  </a:lnTo>
                  <a:lnTo>
                    <a:pt x="223" y="193"/>
                  </a:lnTo>
                  <a:lnTo>
                    <a:pt x="197" y="216"/>
                  </a:lnTo>
                  <a:lnTo>
                    <a:pt x="172" y="241"/>
                  </a:lnTo>
                  <a:lnTo>
                    <a:pt x="149" y="266"/>
                  </a:lnTo>
                  <a:lnTo>
                    <a:pt x="128" y="294"/>
                  </a:lnTo>
                  <a:lnTo>
                    <a:pt x="107" y="322"/>
                  </a:lnTo>
                  <a:lnTo>
                    <a:pt x="88" y="350"/>
                  </a:lnTo>
                  <a:lnTo>
                    <a:pt x="70" y="381"/>
                  </a:lnTo>
                  <a:lnTo>
                    <a:pt x="53" y="412"/>
                  </a:lnTo>
                  <a:lnTo>
                    <a:pt x="53" y="412"/>
                  </a:lnTo>
                  <a:lnTo>
                    <a:pt x="49" y="418"/>
                  </a:lnTo>
                  <a:lnTo>
                    <a:pt x="43" y="423"/>
                  </a:lnTo>
                  <a:lnTo>
                    <a:pt x="36" y="426"/>
                  </a:lnTo>
                  <a:lnTo>
                    <a:pt x="28" y="427"/>
                  </a:lnTo>
                  <a:lnTo>
                    <a:pt x="28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33">
              <a:extLst>
                <a:ext uri="{FF2B5EF4-FFF2-40B4-BE49-F238E27FC236}">
                  <a16:creationId xmlns:a16="http://schemas.microsoft.com/office/drawing/2014/main" xmlns="" id="{D6A245A5-44C6-4C83-8B9E-650CFEEBC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863" y="3670301"/>
              <a:ext cx="58738" cy="63500"/>
            </a:xfrm>
            <a:custGeom>
              <a:avLst/>
              <a:gdLst>
                <a:gd name="T0" fmla="*/ 130 w 226"/>
                <a:gd name="T1" fmla="*/ 241 h 241"/>
                <a:gd name="T2" fmla="*/ 130 w 226"/>
                <a:gd name="T3" fmla="*/ 241 h 241"/>
                <a:gd name="T4" fmla="*/ 124 w 226"/>
                <a:gd name="T5" fmla="*/ 240 h 241"/>
                <a:gd name="T6" fmla="*/ 118 w 226"/>
                <a:gd name="T7" fmla="*/ 238 h 241"/>
                <a:gd name="T8" fmla="*/ 118 w 226"/>
                <a:gd name="T9" fmla="*/ 238 h 241"/>
                <a:gd name="T10" fmla="*/ 113 w 226"/>
                <a:gd name="T11" fmla="*/ 235 h 241"/>
                <a:gd name="T12" fmla="*/ 109 w 226"/>
                <a:gd name="T13" fmla="*/ 232 h 241"/>
                <a:gd name="T14" fmla="*/ 106 w 226"/>
                <a:gd name="T15" fmla="*/ 227 h 241"/>
                <a:gd name="T16" fmla="*/ 104 w 226"/>
                <a:gd name="T17" fmla="*/ 222 h 241"/>
                <a:gd name="T18" fmla="*/ 102 w 226"/>
                <a:gd name="T19" fmla="*/ 217 h 241"/>
                <a:gd name="T20" fmla="*/ 102 w 226"/>
                <a:gd name="T21" fmla="*/ 212 h 241"/>
                <a:gd name="T22" fmla="*/ 103 w 226"/>
                <a:gd name="T23" fmla="*/ 205 h 241"/>
                <a:gd name="T24" fmla="*/ 104 w 226"/>
                <a:gd name="T25" fmla="*/ 200 h 241"/>
                <a:gd name="T26" fmla="*/ 158 w 226"/>
                <a:gd name="T27" fmla="*/ 84 h 241"/>
                <a:gd name="T28" fmla="*/ 22 w 226"/>
                <a:gd name="T29" fmla="*/ 57 h 241"/>
                <a:gd name="T30" fmla="*/ 22 w 226"/>
                <a:gd name="T31" fmla="*/ 57 h 241"/>
                <a:gd name="T32" fmla="*/ 17 w 226"/>
                <a:gd name="T33" fmla="*/ 55 h 241"/>
                <a:gd name="T34" fmla="*/ 12 w 226"/>
                <a:gd name="T35" fmla="*/ 52 h 241"/>
                <a:gd name="T36" fmla="*/ 8 w 226"/>
                <a:gd name="T37" fmla="*/ 49 h 241"/>
                <a:gd name="T38" fmla="*/ 5 w 226"/>
                <a:gd name="T39" fmla="*/ 45 h 241"/>
                <a:gd name="T40" fmla="*/ 2 w 226"/>
                <a:gd name="T41" fmla="*/ 40 h 241"/>
                <a:gd name="T42" fmla="*/ 0 w 226"/>
                <a:gd name="T43" fmla="*/ 35 h 241"/>
                <a:gd name="T44" fmla="*/ 0 w 226"/>
                <a:gd name="T45" fmla="*/ 29 h 241"/>
                <a:gd name="T46" fmla="*/ 1 w 226"/>
                <a:gd name="T47" fmla="*/ 24 h 241"/>
                <a:gd name="T48" fmla="*/ 1 w 226"/>
                <a:gd name="T49" fmla="*/ 24 h 241"/>
                <a:gd name="T50" fmla="*/ 2 w 226"/>
                <a:gd name="T51" fmla="*/ 18 h 241"/>
                <a:gd name="T52" fmla="*/ 5 w 226"/>
                <a:gd name="T53" fmla="*/ 13 h 241"/>
                <a:gd name="T54" fmla="*/ 8 w 226"/>
                <a:gd name="T55" fmla="*/ 9 h 241"/>
                <a:gd name="T56" fmla="*/ 13 w 226"/>
                <a:gd name="T57" fmla="*/ 5 h 241"/>
                <a:gd name="T58" fmla="*/ 17 w 226"/>
                <a:gd name="T59" fmla="*/ 2 h 241"/>
                <a:gd name="T60" fmla="*/ 23 w 226"/>
                <a:gd name="T61" fmla="*/ 1 h 241"/>
                <a:gd name="T62" fmla="*/ 28 w 226"/>
                <a:gd name="T63" fmla="*/ 0 h 241"/>
                <a:gd name="T64" fmla="*/ 35 w 226"/>
                <a:gd name="T65" fmla="*/ 1 h 241"/>
                <a:gd name="T66" fmla="*/ 204 w 226"/>
                <a:gd name="T67" fmla="*/ 36 h 241"/>
                <a:gd name="T68" fmla="*/ 204 w 226"/>
                <a:gd name="T69" fmla="*/ 36 h 241"/>
                <a:gd name="T70" fmla="*/ 210 w 226"/>
                <a:gd name="T71" fmla="*/ 38 h 241"/>
                <a:gd name="T72" fmla="*/ 215 w 226"/>
                <a:gd name="T73" fmla="*/ 42 h 241"/>
                <a:gd name="T74" fmla="*/ 220 w 226"/>
                <a:gd name="T75" fmla="*/ 46 h 241"/>
                <a:gd name="T76" fmla="*/ 223 w 226"/>
                <a:gd name="T77" fmla="*/ 51 h 241"/>
                <a:gd name="T78" fmla="*/ 223 w 226"/>
                <a:gd name="T79" fmla="*/ 51 h 241"/>
                <a:gd name="T80" fmla="*/ 226 w 226"/>
                <a:gd name="T81" fmla="*/ 57 h 241"/>
                <a:gd name="T82" fmla="*/ 226 w 226"/>
                <a:gd name="T83" fmla="*/ 63 h 241"/>
                <a:gd name="T84" fmla="*/ 226 w 226"/>
                <a:gd name="T85" fmla="*/ 70 h 241"/>
                <a:gd name="T86" fmla="*/ 224 w 226"/>
                <a:gd name="T87" fmla="*/ 76 h 241"/>
                <a:gd name="T88" fmla="*/ 156 w 226"/>
                <a:gd name="T89" fmla="*/ 224 h 241"/>
                <a:gd name="T90" fmla="*/ 156 w 226"/>
                <a:gd name="T91" fmla="*/ 224 h 241"/>
                <a:gd name="T92" fmla="*/ 154 w 226"/>
                <a:gd name="T93" fmla="*/ 228 h 241"/>
                <a:gd name="T94" fmla="*/ 152 w 226"/>
                <a:gd name="T95" fmla="*/ 231 h 241"/>
                <a:gd name="T96" fmla="*/ 146 w 226"/>
                <a:gd name="T97" fmla="*/ 236 h 241"/>
                <a:gd name="T98" fmla="*/ 139 w 226"/>
                <a:gd name="T99" fmla="*/ 240 h 241"/>
                <a:gd name="T100" fmla="*/ 130 w 226"/>
                <a:gd name="T101" fmla="*/ 241 h 241"/>
                <a:gd name="T102" fmla="*/ 130 w 226"/>
                <a:gd name="T10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241">
                  <a:moveTo>
                    <a:pt x="130" y="241"/>
                  </a:moveTo>
                  <a:lnTo>
                    <a:pt x="130" y="241"/>
                  </a:lnTo>
                  <a:lnTo>
                    <a:pt x="124" y="240"/>
                  </a:lnTo>
                  <a:lnTo>
                    <a:pt x="118" y="238"/>
                  </a:lnTo>
                  <a:lnTo>
                    <a:pt x="118" y="238"/>
                  </a:lnTo>
                  <a:lnTo>
                    <a:pt x="113" y="235"/>
                  </a:lnTo>
                  <a:lnTo>
                    <a:pt x="109" y="232"/>
                  </a:lnTo>
                  <a:lnTo>
                    <a:pt x="106" y="227"/>
                  </a:lnTo>
                  <a:lnTo>
                    <a:pt x="104" y="222"/>
                  </a:lnTo>
                  <a:lnTo>
                    <a:pt x="102" y="217"/>
                  </a:lnTo>
                  <a:lnTo>
                    <a:pt x="102" y="212"/>
                  </a:lnTo>
                  <a:lnTo>
                    <a:pt x="103" y="205"/>
                  </a:lnTo>
                  <a:lnTo>
                    <a:pt x="104" y="200"/>
                  </a:lnTo>
                  <a:lnTo>
                    <a:pt x="158" y="8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2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5" y="1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0" y="38"/>
                  </a:lnTo>
                  <a:lnTo>
                    <a:pt x="215" y="42"/>
                  </a:lnTo>
                  <a:lnTo>
                    <a:pt x="220" y="46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6" y="57"/>
                  </a:lnTo>
                  <a:lnTo>
                    <a:pt x="226" y="63"/>
                  </a:lnTo>
                  <a:lnTo>
                    <a:pt x="226" y="70"/>
                  </a:lnTo>
                  <a:lnTo>
                    <a:pt x="224" y="76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4" y="228"/>
                  </a:lnTo>
                  <a:lnTo>
                    <a:pt x="152" y="231"/>
                  </a:lnTo>
                  <a:lnTo>
                    <a:pt x="146" y="236"/>
                  </a:lnTo>
                  <a:lnTo>
                    <a:pt x="139" y="240"/>
                  </a:lnTo>
                  <a:lnTo>
                    <a:pt x="130" y="241"/>
                  </a:lnTo>
                  <a:lnTo>
                    <a:pt x="13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A5CEBC16-E9C5-470F-B9A5-028BDD9E65B0}"/>
              </a:ext>
            </a:extLst>
          </p:cNvPr>
          <p:cNvGrpSpPr/>
          <p:nvPr/>
        </p:nvGrpSpPr>
        <p:grpSpPr>
          <a:xfrm>
            <a:off x="3264688" y="3047650"/>
            <a:ext cx="360363" cy="360362"/>
            <a:chOff x="8435975" y="5048251"/>
            <a:chExt cx="360363" cy="360362"/>
          </a:xfrm>
          <a:solidFill>
            <a:srgbClr val="110E26"/>
          </a:solidFill>
        </p:grpSpPr>
        <p:sp>
          <p:nvSpPr>
            <p:cNvPr id="134" name="Freeform 365">
              <a:extLst>
                <a:ext uri="{FF2B5EF4-FFF2-40B4-BE49-F238E27FC236}">
                  <a16:creationId xmlns:a16="http://schemas.microsoft.com/office/drawing/2014/main" xmlns="" id="{4672FDE6-5809-4F04-A898-58116D7ED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5108576"/>
              <a:ext cx="209550" cy="165100"/>
            </a:xfrm>
            <a:custGeom>
              <a:avLst/>
              <a:gdLst>
                <a:gd name="T0" fmla="*/ 765 w 793"/>
                <a:gd name="T1" fmla="*/ 623 h 623"/>
                <a:gd name="T2" fmla="*/ 754 w 793"/>
                <a:gd name="T3" fmla="*/ 621 h 623"/>
                <a:gd name="T4" fmla="*/ 745 w 793"/>
                <a:gd name="T5" fmla="*/ 615 h 623"/>
                <a:gd name="T6" fmla="*/ 739 w 793"/>
                <a:gd name="T7" fmla="*/ 606 h 623"/>
                <a:gd name="T8" fmla="*/ 737 w 793"/>
                <a:gd name="T9" fmla="*/ 595 h 623"/>
                <a:gd name="T10" fmla="*/ 340 w 793"/>
                <a:gd name="T11" fmla="*/ 170 h 623"/>
                <a:gd name="T12" fmla="*/ 332 w 793"/>
                <a:gd name="T13" fmla="*/ 169 h 623"/>
                <a:gd name="T14" fmla="*/ 319 w 793"/>
                <a:gd name="T15" fmla="*/ 159 h 623"/>
                <a:gd name="T16" fmla="*/ 269 w 793"/>
                <a:gd name="T17" fmla="*/ 56 h 623"/>
                <a:gd name="T18" fmla="*/ 56 w 793"/>
                <a:gd name="T19" fmla="*/ 595 h 623"/>
                <a:gd name="T20" fmla="*/ 56 w 793"/>
                <a:gd name="T21" fmla="*/ 600 h 623"/>
                <a:gd name="T22" fmla="*/ 52 w 793"/>
                <a:gd name="T23" fmla="*/ 611 h 623"/>
                <a:gd name="T24" fmla="*/ 44 w 793"/>
                <a:gd name="T25" fmla="*/ 618 h 623"/>
                <a:gd name="T26" fmla="*/ 34 w 793"/>
                <a:gd name="T27" fmla="*/ 622 h 623"/>
                <a:gd name="T28" fmla="*/ 28 w 793"/>
                <a:gd name="T29" fmla="*/ 623 h 623"/>
                <a:gd name="T30" fmla="*/ 17 w 793"/>
                <a:gd name="T31" fmla="*/ 621 h 623"/>
                <a:gd name="T32" fmla="*/ 8 w 793"/>
                <a:gd name="T33" fmla="*/ 615 h 623"/>
                <a:gd name="T34" fmla="*/ 2 w 793"/>
                <a:gd name="T35" fmla="*/ 606 h 623"/>
                <a:gd name="T36" fmla="*/ 0 w 793"/>
                <a:gd name="T37" fmla="*/ 595 h 623"/>
                <a:gd name="T38" fmla="*/ 0 w 793"/>
                <a:gd name="T39" fmla="*/ 28 h 623"/>
                <a:gd name="T40" fmla="*/ 2 w 793"/>
                <a:gd name="T41" fmla="*/ 17 h 623"/>
                <a:gd name="T42" fmla="*/ 8 w 793"/>
                <a:gd name="T43" fmla="*/ 8 h 623"/>
                <a:gd name="T44" fmla="*/ 17 w 793"/>
                <a:gd name="T45" fmla="*/ 2 h 623"/>
                <a:gd name="T46" fmla="*/ 28 w 793"/>
                <a:gd name="T47" fmla="*/ 0 h 623"/>
                <a:gd name="T48" fmla="*/ 286 w 793"/>
                <a:gd name="T49" fmla="*/ 0 h 623"/>
                <a:gd name="T50" fmla="*/ 302 w 793"/>
                <a:gd name="T51" fmla="*/ 4 h 623"/>
                <a:gd name="T52" fmla="*/ 313 w 793"/>
                <a:gd name="T53" fmla="*/ 16 h 623"/>
                <a:gd name="T54" fmla="*/ 765 w 793"/>
                <a:gd name="T55" fmla="*/ 113 h 623"/>
                <a:gd name="T56" fmla="*/ 771 w 793"/>
                <a:gd name="T57" fmla="*/ 113 h 623"/>
                <a:gd name="T58" fmla="*/ 781 w 793"/>
                <a:gd name="T59" fmla="*/ 118 h 623"/>
                <a:gd name="T60" fmla="*/ 788 w 793"/>
                <a:gd name="T61" fmla="*/ 125 h 623"/>
                <a:gd name="T62" fmla="*/ 792 w 793"/>
                <a:gd name="T63" fmla="*/ 135 h 623"/>
                <a:gd name="T64" fmla="*/ 793 w 793"/>
                <a:gd name="T65" fmla="*/ 595 h 623"/>
                <a:gd name="T66" fmla="*/ 792 w 793"/>
                <a:gd name="T67" fmla="*/ 600 h 623"/>
                <a:gd name="T68" fmla="*/ 788 w 793"/>
                <a:gd name="T69" fmla="*/ 611 h 623"/>
                <a:gd name="T70" fmla="*/ 781 w 793"/>
                <a:gd name="T71" fmla="*/ 618 h 623"/>
                <a:gd name="T72" fmla="*/ 771 w 793"/>
                <a:gd name="T73" fmla="*/ 622 h 623"/>
                <a:gd name="T74" fmla="*/ 765 w 793"/>
                <a:gd name="T7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3" h="623">
                  <a:moveTo>
                    <a:pt x="765" y="623"/>
                  </a:moveTo>
                  <a:lnTo>
                    <a:pt x="765" y="623"/>
                  </a:lnTo>
                  <a:lnTo>
                    <a:pt x="759" y="622"/>
                  </a:lnTo>
                  <a:lnTo>
                    <a:pt x="754" y="621"/>
                  </a:lnTo>
                  <a:lnTo>
                    <a:pt x="749" y="618"/>
                  </a:lnTo>
                  <a:lnTo>
                    <a:pt x="745" y="615"/>
                  </a:lnTo>
                  <a:lnTo>
                    <a:pt x="742" y="611"/>
                  </a:lnTo>
                  <a:lnTo>
                    <a:pt x="739" y="606"/>
                  </a:lnTo>
                  <a:lnTo>
                    <a:pt x="737" y="600"/>
                  </a:lnTo>
                  <a:lnTo>
                    <a:pt x="737" y="595"/>
                  </a:lnTo>
                  <a:lnTo>
                    <a:pt x="737" y="170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59"/>
                  </a:lnTo>
                  <a:lnTo>
                    <a:pt x="315" y="153"/>
                  </a:lnTo>
                  <a:lnTo>
                    <a:pt x="269" y="56"/>
                  </a:lnTo>
                  <a:lnTo>
                    <a:pt x="56" y="56"/>
                  </a:lnTo>
                  <a:lnTo>
                    <a:pt x="56" y="595"/>
                  </a:lnTo>
                  <a:lnTo>
                    <a:pt x="56" y="595"/>
                  </a:lnTo>
                  <a:lnTo>
                    <a:pt x="56" y="600"/>
                  </a:lnTo>
                  <a:lnTo>
                    <a:pt x="54" y="606"/>
                  </a:lnTo>
                  <a:lnTo>
                    <a:pt x="52" y="611"/>
                  </a:lnTo>
                  <a:lnTo>
                    <a:pt x="48" y="615"/>
                  </a:lnTo>
                  <a:lnTo>
                    <a:pt x="44" y="618"/>
                  </a:lnTo>
                  <a:lnTo>
                    <a:pt x="39" y="621"/>
                  </a:lnTo>
                  <a:lnTo>
                    <a:pt x="34" y="622"/>
                  </a:lnTo>
                  <a:lnTo>
                    <a:pt x="28" y="623"/>
                  </a:lnTo>
                  <a:lnTo>
                    <a:pt x="28" y="623"/>
                  </a:lnTo>
                  <a:lnTo>
                    <a:pt x="23" y="622"/>
                  </a:lnTo>
                  <a:lnTo>
                    <a:pt x="17" y="621"/>
                  </a:lnTo>
                  <a:lnTo>
                    <a:pt x="13" y="618"/>
                  </a:lnTo>
                  <a:lnTo>
                    <a:pt x="8" y="615"/>
                  </a:lnTo>
                  <a:lnTo>
                    <a:pt x="5" y="611"/>
                  </a:lnTo>
                  <a:lnTo>
                    <a:pt x="2" y="606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4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3" y="16"/>
                  </a:lnTo>
                  <a:lnTo>
                    <a:pt x="358" y="113"/>
                  </a:lnTo>
                  <a:lnTo>
                    <a:pt x="765" y="113"/>
                  </a:lnTo>
                  <a:lnTo>
                    <a:pt x="765" y="113"/>
                  </a:lnTo>
                  <a:lnTo>
                    <a:pt x="771" y="113"/>
                  </a:lnTo>
                  <a:lnTo>
                    <a:pt x="776" y="115"/>
                  </a:lnTo>
                  <a:lnTo>
                    <a:pt x="781" y="118"/>
                  </a:lnTo>
                  <a:lnTo>
                    <a:pt x="785" y="121"/>
                  </a:lnTo>
                  <a:lnTo>
                    <a:pt x="788" y="125"/>
                  </a:lnTo>
                  <a:lnTo>
                    <a:pt x="791" y="130"/>
                  </a:lnTo>
                  <a:lnTo>
                    <a:pt x="792" y="135"/>
                  </a:lnTo>
                  <a:lnTo>
                    <a:pt x="793" y="141"/>
                  </a:lnTo>
                  <a:lnTo>
                    <a:pt x="793" y="595"/>
                  </a:lnTo>
                  <a:lnTo>
                    <a:pt x="793" y="595"/>
                  </a:lnTo>
                  <a:lnTo>
                    <a:pt x="792" y="600"/>
                  </a:lnTo>
                  <a:lnTo>
                    <a:pt x="791" y="606"/>
                  </a:lnTo>
                  <a:lnTo>
                    <a:pt x="788" y="611"/>
                  </a:lnTo>
                  <a:lnTo>
                    <a:pt x="785" y="615"/>
                  </a:lnTo>
                  <a:lnTo>
                    <a:pt x="781" y="618"/>
                  </a:lnTo>
                  <a:lnTo>
                    <a:pt x="776" y="621"/>
                  </a:lnTo>
                  <a:lnTo>
                    <a:pt x="771" y="622"/>
                  </a:lnTo>
                  <a:lnTo>
                    <a:pt x="765" y="623"/>
                  </a:lnTo>
                  <a:lnTo>
                    <a:pt x="76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66">
              <a:extLst>
                <a:ext uri="{FF2B5EF4-FFF2-40B4-BE49-F238E27FC236}">
                  <a16:creationId xmlns:a16="http://schemas.microsoft.com/office/drawing/2014/main" xmlns="" id="{2ED91EE3-24BB-4E17-B571-415F4FA8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078413"/>
              <a:ext cx="180975" cy="46038"/>
            </a:xfrm>
            <a:custGeom>
              <a:avLst/>
              <a:gdLst>
                <a:gd name="T0" fmla="*/ 653 w 681"/>
                <a:gd name="T1" fmla="*/ 170 h 170"/>
                <a:gd name="T2" fmla="*/ 340 w 681"/>
                <a:gd name="T3" fmla="*/ 170 h 170"/>
                <a:gd name="T4" fmla="*/ 340 w 681"/>
                <a:gd name="T5" fmla="*/ 170 h 170"/>
                <a:gd name="T6" fmla="*/ 332 w 681"/>
                <a:gd name="T7" fmla="*/ 169 h 170"/>
                <a:gd name="T8" fmla="*/ 325 w 681"/>
                <a:gd name="T9" fmla="*/ 165 h 170"/>
                <a:gd name="T10" fmla="*/ 319 w 681"/>
                <a:gd name="T11" fmla="*/ 160 h 170"/>
                <a:gd name="T12" fmla="*/ 315 w 681"/>
                <a:gd name="T13" fmla="*/ 153 h 170"/>
                <a:gd name="T14" fmla="*/ 270 w 681"/>
                <a:gd name="T15" fmla="*/ 56 h 170"/>
                <a:gd name="T16" fmla="*/ 28 w 681"/>
                <a:gd name="T17" fmla="*/ 56 h 170"/>
                <a:gd name="T18" fmla="*/ 28 w 681"/>
                <a:gd name="T19" fmla="*/ 56 h 170"/>
                <a:gd name="T20" fmla="*/ 23 w 681"/>
                <a:gd name="T21" fmla="*/ 56 h 170"/>
                <a:gd name="T22" fmla="*/ 18 w 681"/>
                <a:gd name="T23" fmla="*/ 54 h 170"/>
                <a:gd name="T24" fmla="*/ 13 w 681"/>
                <a:gd name="T25" fmla="*/ 52 h 170"/>
                <a:gd name="T26" fmla="*/ 9 w 681"/>
                <a:gd name="T27" fmla="*/ 48 h 170"/>
                <a:gd name="T28" fmla="*/ 5 w 681"/>
                <a:gd name="T29" fmla="*/ 44 h 170"/>
                <a:gd name="T30" fmla="*/ 3 w 681"/>
                <a:gd name="T31" fmla="*/ 39 h 170"/>
                <a:gd name="T32" fmla="*/ 1 w 681"/>
                <a:gd name="T33" fmla="*/ 34 h 170"/>
                <a:gd name="T34" fmla="*/ 0 w 681"/>
                <a:gd name="T35" fmla="*/ 28 h 170"/>
                <a:gd name="T36" fmla="*/ 0 w 681"/>
                <a:gd name="T37" fmla="*/ 28 h 170"/>
                <a:gd name="T38" fmla="*/ 1 w 681"/>
                <a:gd name="T39" fmla="*/ 23 h 170"/>
                <a:gd name="T40" fmla="*/ 3 w 681"/>
                <a:gd name="T41" fmla="*/ 17 h 170"/>
                <a:gd name="T42" fmla="*/ 5 w 681"/>
                <a:gd name="T43" fmla="*/ 13 h 170"/>
                <a:gd name="T44" fmla="*/ 9 w 681"/>
                <a:gd name="T45" fmla="*/ 8 h 170"/>
                <a:gd name="T46" fmla="*/ 13 w 681"/>
                <a:gd name="T47" fmla="*/ 5 h 170"/>
                <a:gd name="T48" fmla="*/ 18 w 681"/>
                <a:gd name="T49" fmla="*/ 2 h 170"/>
                <a:gd name="T50" fmla="*/ 23 w 681"/>
                <a:gd name="T51" fmla="*/ 1 h 170"/>
                <a:gd name="T52" fmla="*/ 28 w 681"/>
                <a:gd name="T53" fmla="*/ 0 h 170"/>
                <a:gd name="T54" fmla="*/ 287 w 681"/>
                <a:gd name="T55" fmla="*/ 0 h 170"/>
                <a:gd name="T56" fmla="*/ 287 w 681"/>
                <a:gd name="T57" fmla="*/ 0 h 170"/>
                <a:gd name="T58" fmla="*/ 295 w 681"/>
                <a:gd name="T59" fmla="*/ 1 h 170"/>
                <a:gd name="T60" fmla="*/ 303 w 681"/>
                <a:gd name="T61" fmla="*/ 5 h 170"/>
                <a:gd name="T62" fmla="*/ 308 w 681"/>
                <a:gd name="T63" fmla="*/ 10 h 170"/>
                <a:gd name="T64" fmla="*/ 313 w 681"/>
                <a:gd name="T65" fmla="*/ 16 h 170"/>
                <a:gd name="T66" fmla="*/ 359 w 681"/>
                <a:gd name="T67" fmla="*/ 114 h 170"/>
                <a:gd name="T68" fmla="*/ 653 w 681"/>
                <a:gd name="T69" fmla="*/ 114 h 170"/>
                <a:gd name="T70" fmla="*/ 653 w 681"/>
                <a:gd name="T71" fmla="*/ 114 h 170"/>
                <a:gd name="T72" fmla="*/ 658 w 681"/>
                <a:gd name="T73" fmla="*/ 114 h 170"/>
                <a:gd name="T74" fmla="*/ 664 w 681"/>
                <a:gd name="T75" fmla="*/ 116 h 170"/>
                <a:gd name="T76" fmla="*/ 669 w 681"/>
                <a:gd name="T77" fmla="*/ 118 h 170"/>
                <a:gd name="T78" fmla="*/ 673 w 681"/>
                <a:gd name="T79" fmla="*/ 122 h 170"/>
                <a:gd name="T80" fmla="*/ 676 w 681"/>
                <a:gd name="T81" fmla="*/ 126 h 170"/>
                <a:gd name="T82" fmla="*/ 679 w 681"/>
                <a:gd name="T83" fmla="*/ 131 h 170"/>
                <a:gd name="T84" fmla="*/ 680 w 681"/>
                <a:gd name="T85" fmla="*/ 136 h 170"/>
                <a:gd name="T86" fmla="*/ 681 w 681"/>
                <a:gd name="T87" fmla="*/ 142 h 170"/>
                <a:gd name="T88" fmla="*/ 681 w 681"/>
                <a:gd name="T89" fmla="*/ 142 h 170"/>
                <a:gd name="T90" fmla="*/ 680 w 681"/>
                <a:gd name="T91" fmla="*/ 147 h 170"/>
                <a:gd name="T92" fmla="*/ 679 w 681"/>
                <a:gd name="T93" fmla="*/ 153 h 170"/>
                <a:gd name="T94" fmla="*/ 676 w 681"/>
                <a:gd name="T95" fmla="*/ 157 h 170"/>
                <a:gd name="T96" fmla="*/ 673 w 681"/>
                <a:gd name="T97" fmla="*/ 161 h 170"/>
                <a:gd name="T98" fmla="*/ 669 w 681"/>
                <a:gd name="T99" fmla="*/ 165 h 170"/>
                <a:gd name="T100" fmla="*/ 664 w 681"/>
                <a:gd name="T101" fmla="*/ 167 h 170"/>
                <a:gd name="T102" fmla="*/ 658 w 681"/>
                <a:gd name="T103" fmla="*/ 169 h 170"/>
                <a:gd name="T104" fmla="*/ 653 w 681"/>
                <a:gd name="T105" fmla="*/ 170 h 170"/>
                <a:gd name="T106" fmla="*/ 653 w 681"/>
                <a:gd name="T10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170">
                  <a:moveTo>
                    <a:pt x="653" y="170"/>
                  </a:move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60"/>
                  </a:lnTo>
                  <a:lnTo>
                    <a:pt x="315" y="153"/>
                  </a:lnTo>
                  <a:lnTo>
                    <a:pt x="27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2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5" y="1"/>
                  </a:lnTo>
                  <a:lnTo>
                    <a:pt x="303" y="5"/>
                  </a:lnTo>
                  <a:lnTo>
                    <a:pt x="308" y="10"/>
                  </a:lnTo>
                  <a:lnTo>
                    <a:pt x="313" y="16"/>
                  </a:lnTo>
                  <a:lnTo>
                    <a:pt x="359" y="114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8" y="114"/>
                  </a:lnTo>
                  <a:lnTo>
                    <a:pt x="664" y="116"/>
                  </a:lnTo>
                  <a:lnTo>
                    <a:pt x="669" y="118"/>
                  </a:lnTo>
                  <a:lnTo>
                    <a:pt x="673" y="122"/>
                  </a:lnTo>
                  <a:lnTo>
                    <a:pt x="676" y="126"/>
                  </a:lnTo>
                  <a:lnTo>
                    <a:pt x="679" y="131"/>
                  </a:lnTo>
                  <a:lnTo>
                    <a:pt x="680" y="136"/>
                  </a:lnTo>
                  <a:lnTo>
                    <a:pt x="681" y="142"/>
                  </a:lnTo>
                  <a:lnTo>
                    <a:pt x="681" y="142"/>
                  </a:lnTo>
                  <a:lnTo>
                    <a:pt x="680" y="147"/>
                  </a:lnTo>
                  <a:lnTo>
                    <a:pt x="679" y="153"/>
                  </a:lnTo>
                  <a:lnTo>
                    <a:pt x="676" y="157"/>
                  </a:lnTo>
                  <a:lnTo>
                    <a:pt x="673" y="161"/>
                  </a:lnTo>
                  <a:lnTo>
                    <a:pt x="669" y="165"/>
                  </a:lnTo>
                  <a:lnTo>
                    <a:pt x="664" y="167"/>
                  </a:lnTo>
                  <a:lnTo>
                    <a:pt x="658" y="169"/>
                  </a:lnTo>
                  <a:lnTo>
                    <a:pt x="653" y="170"/>
                  </a:lnTo>
                  <a:lnTo>
                    <a:pt x="653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67">
              <a:extLst>
                <a:ext uri="{FF2B5EF4-FFF2-40B4-BE49-F238E27FC236}">
                  <a16:creationId xmlns:a16="http://schemas.microsoft.com/office/drawing/2014/main" xmlns="" id="{2CC0F900-5BB2-49E2-B5EE-C02C8AE4B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5048251"/>
              <a:ext cx="149225" cy="46038"/>
            </a:xfrm>
            <a:custGeom>
              <a:avLst/>
              <a:gdLst>
                <a:gd name="T0" fmla="*/ 538 w 566"/>
                <a:gd name="T1" fmla="*/ 169 h 169"/>
                <a:gd name="T2" fmla="*/ 339 w 566"/>
                <a:gd name="T3" fmla="*/ 169 h 169"/>
                <a:gd name="T4" fmla="*/ 339 w 566"/>
                <a:gd name="T5" fmla="*/ 169 h 169"/>
                <a:gd name="T6" fmla="*/ 331 w 566"/>
                <a:gd name="T7" fmla="*/ 168 h 169"/>
                <a:gd name="T8" fmla="*/ 324 w 566"/>
                <a:gd name="T9" fmla="*/ 165 h 169"/>
                <a:gd name="T10" fmla="*/ 318 w 566"/>
                <a:gd name="T11" fmla="*/ 160 h 169"/>
                <a:gd name="T12" fmla="*/ 314 w 566"/>
                <a:gd name="T13" fmla="*/ 153 h 169"/>
                <a:gd name="T14" fmla="*/ 268 w 566"/>
                <a:gd name="T15" fmla="*/ 56 h 169"/>
                <a:gd name="T16" fmla="*/ 28 w 566"/>
                <a:gd name="T17" fmla="*/ 56 h 169"/>
                <a:gd name="T18" fmla="*/ 28 w 566"/>
                <a:gd name="T19" fmla="*/ 56 h 169"/>
                <a:gd name="T20" fmla="*/ 22 w 566"/>
                <a:gd name="T21" fmla="*/ 56 h 169"/>
                <a:gd name="T22" fmla="*/ 17 w 566"/>
                <a:gd name="T23" fmla="*/ 54 h 169"/>
                <a:gd name="T24" fmla="*/ 12 w 566"/>
                <a:gd name="T25" fmla="*/ 51 h 169"/>
                <a:gd name="T26" fmla="*/ 8 w 566"/>
                <a:gd name="T27" fmla="*/ 48 h 169"/>
                <a:gd name="T28" fmla="*/ 4 w 566"/>
                <a:gd name="T29" fmla="*/ 44 h 169"/>
                <a:gd name="T30" fmla="*/ 2 w 566"/>
                <a:gd name="T31" fmla="*/ 39 h 169"/>
                <a:gd name="T32" fmla="*/ 0 w 566"/>
                <a:gd name="T33" fmla="*/ 34 h 169"/>
                <a:gd name="T34" fmla="*/ 0 w 566"/>
                <a:gd name="T35" fmla="*/ 28 h 169"/>
                <a:gd name="T36" fmla="*/ 0 w 566"/>
                <a:gd name="T37" fmla="*/ 28 h 169"/>
                <a:gd name="T38" fmla="*/ 0 w 566"/>
                <a:gd name="T39" fmla="*/ 22 h 169"/>
                <a:gd name="T40" fmla="*/ 2 w 566"/>
                <a:gd name="T41" fmla="*/ 17 h 169"/>
                <a:gd name="T42" fmla="*/ 4 w 566"/>
                <a:gd name="T43" fmla="*/ 12 h 169"/>
                <a:gd name="T44" fmla="*/ 8 w 566"/>
                <a:gd name="T45" fmla="*/ 8 h 169"/>
                <a:gd name="T46" fmla="*/ 12 w 566"/>
                <a:gd name="T47" fmla="*/ 5 h 169"/>
                <a:gd name="T48" fmla="*/ 17 w 566"/>
                <a:gd name="T49" fmla="*/ 2 h 169"/>
                <a:gd name="T50" fmla="*/ 22 w 566"/>
                <a:gd name="T51" fmla="*/ 1 h 169"/>
                <a:gd name="T52" fmla="*/ 28 w 566"/>
                <a:gd name="T53" fmla="*/ 0 h 169"/>
                <a:gd name="T54" fmla="*/ 286 w 566"/>
                <a:gd name="T55" fmla="*/ 0 h 169"/>
                <a:gd name="T56" fmla="*/ 286 w 566"/>
                <a:gd name="T57" fmla="*/ 0 h 169"/>
                <a:gd name="T58" fmla="*/ 295 w 566"/>
                <a:gd name="T59" fmla="*/ 1 h 169"/>
                <a:gd name="T60" fmla="*/ 302 w 566"/>
                <a:gd name="T61" fmla="*/ 4 h 169"/>
                <a:gd name="T62" fmla="*/ 308 w 566"/>
                <a:gd name="T63" fmla="*/ 9 h 169"/>
                <a:gd name="T64" fmla="*/ 312 w 566"/>
                <a:gd name="T65" fmla="*/ 16 h 169"/>
                <a:gd name="T66" fmla="*/ 357 w 566"/>
                <a:gd name="T67" fmla="*/ 113 h 169"/>
                <a:gd name="T68" fmla="*/ 538 w 566"/>
                <a:gd name="T69" fmla="*/ 113 h 169"/>
                <a:gd name="T70" fmla="*/ 538 w 566"/>
                <a:gd name="T71" fmla="*/ 113 h 169"/>
                <a:gd name="T72" fmla="*/ 543 w 566"/>
                <a:gd name="T73" fmla="*/ 114 h 169"/>
                <a:gd name="T74" fmla="*/ 549 w 566"/>
                <a:gd name="T75" fmla="*/ 115 h 169"/>
                <a:gd name="T76" fmla="*/ 553 w 566"/>
                <a:gd name="T77" fmla="*/ 118 h 169"/>
                <a:gd name="T78" fmla="*/ 558 w 566"/>
                <a:gd name="T79" fmla="*/ 121 h 169"/>
                <a:gd name="T80" fmla="*/ 561 w 566"/>
                <a:gd name="T81" fmla="*/ 126 h 169"/>
                <a:gd name="T82" fmla="*/ 564 w 566"/>
                <a:gd name="T83" fmla="*/ 130 h 169"/>
                <a:gd name="T84" fmla="*/ 565 w 566"/>
                <a:gd name="T85" fmla="*/ 136 h 169"/>
                <a:gd name="T86" fmla="*/ 566 w 566"/>
                <a:gd name="T87" fmla="*/ 141 h 169"/>
                <a:gd name="T88" fmla="*/ 566 w 566"/>
                <a:gd name="T89" fmla="*/ 141 h 169"/>
                <a:gd name="T90" fmla="*/ 565 w 566"/>
                <a:gd name="T91" fmla="*/ 147 h 169"/>
                <a:gd name="T92" fmla="*/ 564 w 566"/>
                <a:gd name="T93" fmla="*/ 152 h 169"/>
                <a:gd name="T94" fmla="*/ 561 w 566"/>
                <a:gd name="T95" fmla="*/ 157 h 169"/>
                <a:gd name="T96" fmla="*/ 558 w 566"/>
                <a:gd name="T97" fmla="*/ 161 h 169"/>
                <a:gd name="T98" fmla="*/ 553 w 566"/>
                <a:gd name="T99" fmla="*/ 165 h 169"/>
                <a:gd name="T100" fmla="*/ 549 w 566"/>
                <a:gd name="T101" fmla="*/ 167 h 169"/>
                <a:gd name="T102" fmla="*/ 543 w 566"/>
                <a:gd name="T103" fmla="*/ 169 h 169"/>
                <a:gd name="T104" fmla="*/ 538 w 566"/>
                <a:gd name="T105" fmla="*/ 169 h 169"/>
                <a:gd name="T106" fmla="*/ 538 w 566"/>
                <a:gd name="T10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6" h="169">
                  <a:moveTo>
                    <a:pt x="538" y="169"/>
                  </a:moveTo>
                  <a:lnTo>
                    <a:pt x="339" y="169"/>
                  </a:lnTo>
                  <a:lnTo>
                    <a:pt x="339" y="169"/>
                  </a:lnTo>
                  <a:lnTo>
                    <a:pt x="331" y="168"/>
                  </a:lnTo>
                  <a:lnTo>
                    <a:pt x="324" y="165"/>
                  </a:lnTo>
                  <a:lnTo>
                    <a:pt x="318" y="160"/>
                  </a:lnTo>
                  <a:lnTo>
                    <a:pt x="314" y="153"/>
                  </a:lnTo>
                  <a:lnTo>
                    <a:pt x="268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5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2" y="16"/>
                  </a:lnTo>
                  <a:lnTo>
                    <a:pt x="357" y="113"/>
                  </a:lnTo>
                  <a:lnTo>
                    <a:pt x="538" y="113"/>
                  </a:lnTo>
                  <a:lnTo>
                    <a:pt x="538" y="113"/>
                  </a:lnTo>
                  <a:lnTo>
                    <a:pt x="543" y="114"/>
                  </a:lnTo>
                  <a:lnTo>
                    <a:pt x="549" y="115"/>
                  </a:lnTo>
                  <a:lnTo>
                    <a:pt x="553" y="118"/>
                  </a:lnTo>
                  <a:lnTo>
                    <a:pt x="558" y="121"/>
                  </a:lnTo>
                  <a:lnTo>
                    <a:pt x="561" y="126"/>
                  </a:lnTo>
                  <a:lnTo>
                    <a:pt x="564" y="130"/>
                  </a:lnTo>
                  <a:lnTo>
                    <a:pt x="565" y="136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65" y="147"/>
                  </a:lnTo>
                  <a:lnTo>
                    <a:pt x="564" y="152"/>
                  </a:lnTo>
                  <a:lnTo>
                    <a:pt x="561" y="157"/>
                  </a:lnTo>
                  <a:lnTo>
                    <a:pt x="558" y="161"/>
                  </a:lnTo>
                  <a:lnTo>
                    <a:pt x="553" y="165"/>
                  </a:lnTo>
                  <a:lnTo>
                    <a:pt x="549" y="167"/>
                  </a:lnTo>
                  <a:lnTo>
                    <a:pt x="543" y="169"/>
                  </a:lnTo>
                  <a:lnTo>
                    <a:pt x="538" y="169"/>
                  </a:lnTo>
                  <a:lnTo>
                    <a:pt x="53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68">
              <a:extLst>
                <a:ext uri="{FF2B5EF4-FFF2-40B4-BE49-F238E27FC236}">
                  <a16:creationId xmlns:a16="http://schemas.microsoft.com/office/drawing/2014/main" xmlns="" id="{59539C7F-BEDC-429D-8C6B-9FF5C4C83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5287963"/>
              <a:ext cx="360363" cy="120650"/>
            </a:xfrm>
            <a:custGeom>
              <a:avLst/>
              <a:gdLst>
                <a:gd name="T0" fmla="*/ 28 w 1360"/>
                <a:gd name="T1" fmla="*/ 453 h 453"/>
                <a:gd name="T2" fmla="*/ 12 w 1360"/>
                <a:gd name="T3" fmla="*/ 448 h 453"/>
                <a:gd name="T4" fmla="*/ 2 w 1360"/>
                <a:gd name="T5" fmla="*/ 436 h 453"/>
                <a:gd name="T6" fmla="*/ 0 w 1360"/>
                <a:gd name="T7" fmla="*/ 28 h 453"/>
                <a:gd name="T8" fmla="*/ 2 w 1360"/>
                <a:gd name="T9" fmla="*/ 17 h 453"/>
                <a:gd name="T10" fmla="*/ 12 w 1360"/>
                <a:gd name="T11" fmla="*/ 5 h 453"/>
                <a:gd name="T12" fmla="*/ 28 w 1360"/>
                <a:gd name="T13" fmla="*/ 0 h 453"/>
                <a:gd name="T14" fmla="*/ 458 w 1360"/>
                <a:gd name="T15" fmla="*/ 1 h 453"/>
                <a:gd name="T16" fmla="*/ 472 w 1360"/>
                <a:gd name="T17" fmla="*/ 8 h 453"/>
                <a:gd name="T18" fmla="*/ 480 w 1360"/>
                <a:gd name="T19" fmla="*/ 22 h 453"/>
                <a:gd name="T20" fmla="*/ 481 w 1360"/>
                <a:gd name="T21" fmla="*/ 84 h 453"/>
                <a:gd name="T22" fmla="*/ 485 w 1360"/>
                <a:gd name="T23" fmla="*/ 110 h 453"/>
                <a:gd name="T24" fmla="*/ 496 w 1360"/>
                <a:gd name="T25" fmla="*/ 132 h 453"/>
                <a:gd name="T26" fmla="*/ 512 w 1360"/>
                <a:gd name="T27" fmla="*/ 150 h 453"/>
                <a:gd name="T28" fmla="*/ 533 w 1360"/>
                <a:gd name="T29" fmla="*/ 163 h 453"/>
                <a:gd name="T30" fmla="*/ 557 w 1360"/>
                <a:gd name="T31" fmla="*/ 169 h 453"/>
                <a:gd name="T32" fmla="*/ 821 w 1360"/>
                <a:gd name="T33" fmla="*/ 169 h 453"/>
                <a:gd name="T34" fmla="*/ 846 w 1360"/>
                <a:gd name="T35" fmla="*/ 166 h 453"/>
                <a:gd name="T36" fmla="*/ 868 w 1360"/>
                <a:gd name="T37" fmla="*/ 155 h 453"/>
                <a:gd name="T38" fmla="*/ 886 w 1360"/>
                <a:gd name="T39" fmla="*/ 139 h 453"/>
                <a:gd name="T40" fmla="*/ 900 w 1360"/>
                <a:gd name="T41" fmla="*/ 118 h 453"/>
                <a:gd name="T42" fmla="*/ 906 w 1360"/>
                <a:gd name="T43" fmla="*/ 93 h 453"/>
                <a:gd name="T44" fmla="*/ 907 w 1360"/>
                <a:gd name="T45" fmla="*/ 28 h 453"/>
                <a:gd name="T46" fmla="*/ 911 w 1360"/>
                <a:gd name="T47" fmla="*/ 12 h 453"/>
                <a:gd name="T48" fmla="*/ 924 w 1360"/>
                <a:gd name="T49" fmla="*/ 2 h 453"/>
                <a:gd name="T50" fmla="*/ 1332 w 1360"/>
                <a:gd name="T51" fmla="*/ 0 h 453"/>
                <a:gd name="T52" fmla="*/ 1342 w 1360"/>
                <a:gd name="T53" fmla="*/ 2 h 453"/>
                <a:gd name="T54" fmla="*/ 1355 w 1360"/>
                <a:gd name="T55" fmla="*/ 12 h 453"/>
                <a:gd name="T56" fmla="*/ 1360 w 1360"/>
                <a:gd name="T57" fmla="*/ 28 h 453"/>
                <a:gd name="T58" fmla="*/ 1359 w 1360"/>
                <a:gd name="T59" fmla="*/ 431 h 453"/>
                <a:gd name="T60" fmla="*/ 1351 w 1360"/>
                <a:gd name="T61" fmla="*/ 445 h 453"/>
                <a:gd name="T62" fmla="*/ 1337 w 1360"/>
                <a:gd name="T63" fmla="*/ 452 h 453"/>
                <a:gd name="T64" fmla="*/ 56 w 1360"/>
                <a:gd name="T65" fmla="*/ 396 h 453"/>
                <a:gd name="T66" fmla="*/ 963 w 1360"/>
                <a:gd name="T67" fmla="*/ 56 h 453"/>
                <a:gd name="T68" fmla="*/ 962 w 1360"/>
                <a:gd name="T69" fmla="*/ 100 h 453"/>
                <a:gd name="T70" fmla="*/ 952 w 1360"/>
                <a:gd name="T71" fmla="*/ 140 h 453"/>
                <a:gd name="T72" fmla="*/ 931 w 1360"/>
                <a:gd name="T73" fmla="*/ 174 h 453"/>
                <a:gd name="T74" fmla="*/ 901 w 1360"/>
                <a:gd name="T75" fmla="*/ 203 h 453"/>
                <a:gd name="T76" fmla="*/ 863 w 1360"/>
                <a:gd name="T77" fmla="*/ 220 h 453"/>
                <a:gd name="T78" fmla="*/ 821 w 1360"/>
                <a:gd name="T79" fmla="*/ 227 h 453"/>
                <a:gd name="T80" fmla="*/ 552 w 1360"/>
                <a:gd name="T81" fmla="*/ 226 h 453"/>
                <a:gd name="T82" fmla="*/ 511 w 1360"/>
                <a:gd name="T83" fmla="*/ 215 h 453"/>
                <a:gd name="T84" fmla="*/ 476 w 1360"/>
                <a:gd name="T85" fmla="*/ 193 h 453"/>
                <a:gd name="T86" fmla="*/ 449 w 1360"/>
                <a:gd name="T87" fmla="*/ 164 h 453"/>
                <a:gd name="T88" fmla="*/ 431 w 1360"/>
                <a:gd name="T89" fmla="*/ 127 h 453"/>
                <a:gd name="T90" fmla="*/ 425 w 1360"/>
                <a:gd name="T91" fmla="*/ 84 h 453"/>
                <a:gd name="T92" fmla="*/ 56 w 1360"/>
                <a:gd name="T93" fmla="*/ 39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453">
                  <a:moveTo>
                    <a:pt x="1332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2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8" y="1"/>
                  </a:lnTo>
                  <a:lnTo>
                    <a:pt x="464" y="2"/>
                  </a:lnTo>
                  <a:lnTo>
                    <a:pt x="468" y="5"/>
                  </a:lnTo>
                  <a:lnTo>
                    <a:pt x="472" y="8"/>
                  </a:lnTo>
                  <a:lnTo>
                    <a:pt x="476" y="12"/>
                  </a:lnTo>
                  <a:lnTo>
                    <a:pt x="479" y="17"/>
                  </a:lnTo>
                  <a:lnTo>
                    <a:pt x="480" y="22"/>
                  </a:lnTo>
                  <a:lnTo>
                    <a:pt x="481" y="28"/>
                  </a:lnTo>
                  <a:lnTo>
                    <a:pt x="481" y="84"/>
                  </a:lnTo>
                  <a:lnTo>
                    <a:pt x="481" y="84"/>
                  </a:lnTo>
                  <a:lnTo>
                    <a:pt x="481" y="93"/>
                  </a:lnTo>
                  <a:lnTo>
                    <a:pt x="482" y="102"/>
                  </a:lnTo>
                  <a:lnTo>
                    <a:pt x="485" y="110"/>
                  </a:lnTo>
                  <a:lnTo>
                    <a:pt x="488" y="118"/>
                  </a:lnTo>
                  <a:lnTo>
                    <a:pt x="492" y="125"/>
                  </a:lnTo>
                  <a:lnTo>
                    <a:pt x="496" y="132"/>
                  </a:lnTo>
                  <a:lnTo>
                    <a:pt x="501" y="139"/>
                  </a:lnTo>
                  <a:lnTo>
                    <a:pt x="506" y="145"/>
                  </a:lnTo>
                  <a:lnTo>
                    <a:pt x="512" y="150"/>
                  </a:lnTo>
                  <a:lnTo>
                    <a:pt x="519" y="155"/>
                  </a:lnTo>
                  <a:lnTo>
                    <a:pt x="526" y="159"/>
                  </a:lnTo>
                  <a:lnTo>
                    <a:pt x="533" y="163"/>
                  </a:lnTo>
                  <a:lnTo>
                    <a:pt x="541" y="166"/>
                  </a:lnTo>
                  <a:lnTo>
                    <a:pt x="549" y="168"/>
                  </a:lnTo>
                  <a:lnTo>
                    <a:pt x="557" y="169"/>
                  </a:lnTo>
                  <a:lnTo>
                    <a:pt x="566" y="169"/>
                  </a:lnTo>
                  <a:lnTo>
                    <a:pt x="821" y="169"/>
                  </a:lnTo>
                  <a:lnTo>
                    <a:pt x="821" y="169"/>
                  </a:lnTo>
                  <a:lnTo>
                    <a:pt x="830" y="169"/>
                  </a:lnTo>
                  <a:lnTo>
                    <a:pt x="838" y="168"/>
                  </a:lnTo>
                  <a:lnTo>
                    <a:pt x="846" y="166"/>
                  </a:lnTo>
                  <a:lnTo>
                    <a:pt x="854" y="163"/>
                  </a:lnTo>
                  <a:lnTo>
                    <a:pt x="862" y="159"/>
                  </a:lnTo>
                  <a:lnTo>
                    <a:pt x="868" y="155"/>
                  </a:lnTo>
                  <a:lnTo>
                    <a:pt x="875" y="150"/>
                  </a:lnTo>
                  <a:lnTo>
                    <a:pt x="881" y="145"/>
                  </a:lnTo>
                  <a:lnTo>
                    <a:pt x="886" y="139"/>
                  </a:lnTo>
                  <a:lnTo>
                    <a:pt x="892" y="132"/>
                  </a:lnTo>
                  <a:lnTo>
                    <a:pt x="896" y="125"/>
                  </a:lnTo>
                  <a:lnTo>
                    <a:pt x="900" y="118"/>
                  </a:lnTo>
                  <a:lnTo>
                    <a:pt x="903" y="110"/>
                  </a:lnTo>
                  <a:lnTo>
                    <a:pt x="905" y="102"/>
                  </a:lnTo>
                  <a:lnTo>
                    <a:pt x="906" y="93"/>
                  </a:lnTo>
                  <a:lnTo>
                    <a:pt x="907" y="84"/>
                  </a:lnTo>
                  <a:lnTo>
                    <a:pt x="907" y="28"/>
                  </a:lnTo>
                  <a:lnTo>
                    <a:pt x="907" y="28"/>
                  </a:lnTo>
                  <a:lnTo>
                    <a:pt x="907" y="22"/>
                  </a:lnTo>
                  <a:lnTo>
                    <a:pt x="909" y="17"/>
                  </a:lnTo>
                  <a:lnTo>
                    <a:pt x="911" y="12"/>
                  </a:lnTo>
                  <a:lnTo>
                    <a:pt x="915" y="8"/>
                  </a:lnTo>
                  <a:lnTo>
                    <a:pt x="919" y="5"/>
                  </a:lnTo>
                  <a:lnTo>
                    <a:pt x="924" y="2"/>
                  </a:lnTo>
                  <a:lnTo>
                    <a:pt x="929" y="1"/>
                  </a:lnTo>
                  <a:lnTo>
                    <a:pt x="935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2"/>
                  </a:lnTo>
                  <a:lnTo>
                    <a:pt x="1347" y="5"/>
                  </a:lnTo>
                  <a:lnTo>
                    <a:pt x="1351" y="8"/>
                  </a:lnTo>
                  <a:lnTo>
                    <a:pt x="1355" y="12"/>
                  </a:lnTo>
                  <a:lnTo>
                    <a:pt x="1357" y="17"/>
                  </a:lnTo>
                  <a:lnTo>
                    <a:pt x="1359" y="22"/>
                  </a:lnTo>
                  <a:lnTo>
                    <a:pt x="1360" y="28"/>
                  </a:lnTo>
                  <a:lnTo>
                    <a:pt x="1360" y="425"/>
                  </a:lnTo>
                  <a:lnTo>
                    <a:pt x="1360" y="425"/>
                  </a:lnTo>
                  <a:lnTo>
                    <a:pt x="1359" y="431"/>
                  </a:lnTo>
                  <a:lnTo>
                    <a:pt x="1357" y="436"/>
                  </a:lnTo>
                  <a:lnTo>
                    <a:pt x="1355" y="441"/>
                  </a:lnTo>
                  <a:lnTo>
                    <a:pt x="1351" y="445"/>
                  </a:lnTo>
                  <a:lnTo>
                    <a:pt x="1347" y="448"/>
                  </a:lnTo>
                  <a:lnTo>
                    <a:pt x="1342" y="451"/>
                  </a:lnTo>
                  <a:lnTo>
                    <a:pt x="1337" y="452"/>
                  </a:lnTo>
                  <a:lnTo>
                    <a:pt x="1332" y="453"/>
                  </a:lnTo>
                  <a:lnTo>
                    <a:pt x="1332" y="453"/>
                  </a:lnTo>
                  <a:close/>
                  <a:moveTo>
                    <a:pt x="56" y="396"/>
                  </a:moveTo>
                  <a:lnTo>
                    <a:pt x="1304" y="396"/>
                  </a:lnTo>
                  <a:lnTo>
                    <a:pt x="1304" y="56"/>
                  </a:lnTo>
                  <a:lnTo>
                    <a:pt x="963" y="56"/>
                  </a:lnTo>
                  <a:lnTo>
                    <a:pt x="963" y="84"/>
                  </a:lnTo>
                  <a:lnTo>
                    <a:pt x="963" y="84"/>
                  </a:lnTo>
                  <a:lnTo>
                    <a:pt x="962" y="100"/>
                  </a:lnTo>
                  <a:lnTo>
                    <a:pt x="960" y="113"/>
                  </a:lnTo>
                  <a:lnTo>
                    <a:pt x="956" y="127"/>
                  </a:lnTo>
                  <a:lnTo>
                    <a:pt x="952" y="140"/>
                  </a:lnTo>
                  <a:lnTo>
                    <a:pt x="946" y="152"/>
                  </a:lnTo>
                  <a:lnTo>
                    <a:pt x="939" y="164"/>
                  </a:lnTo>
                  <a:lnTo>
                    <a:pt x="931" y="174"/>
                  </a:lnTo>
                  <a:lnTo>
                    <a:pt x="922" y="184"/>
                  </a:lnTo>
                  <a:lnTo>
                    <a:pt x="912" y="193"/>
                  </a:lnTo>
                  <a:lnTo>
                    <a:pt x="901" y="203"/>
                  </a:lnTo>
                  <a:lnTo>
                    <a:pt x="889" y="210"/>
                  </a:lnTo>
                  <a:lnTo>
                    <a:pt x="876" y="215"/>
                  </a:lnTo>
                  <a:lnTo>
                    <a:pt x="863" y="220"/>
                  </a:lnTo>
                  <a:lnTo>
                    <a:pt x="850" y="224"/>
                  </a:lnTo>
                  <a:lnTo>
                    <a:pt x="836" y="226"/>
                  </a:lnTo>
                  <a:lnTo>
                    <a:pt x="821" y="227"/>
                  </a:lnTo>
                  <a:lnTo>
                    <a:pt x="566" y="227"/>
                  </a:lnTo>
                  <a:lnTo>
                    <a:pt x="566" y="227"/>
                  </a:lnTo>
                  <a:lnTo>
                    <a:pt x="552" y="226"/>
                  </a:lnTo>
                  <a:lnTo>
                    <a:pt x="538" y="224"/>
                  </a:lnTo>
                  <a:lnTo>
                    <a:pt x="524" y="220"/>
                  </a:lnTo>
                  <a:lnTo>
                    <a:pt x="511" y="215"/>
                  </a:lnTo>
                  <a:lnTo>
                    <a:pt x="499" y="210"/>
                  </a:lnTo>
                  <a:lnTo>
                    <a:pt x="488" y="203"/>
                  </a:lnTo>
                  <a:lnTo>
                    <a:pt x="476" y="193"/>
                  </a:lnTo>
                  <a:lnTo>
                    <a:pt x="466" y="184"/>
                  </a:lnTo>
                  <a:lnTo>
                    <a:pt x="457" y="174"/>
                  </a:lnTo>
                  <a:lnTo>
                    <a:pt x="449" y="164"/>
                  </a:lnTo>
                  <a:lnTo>
                    <a:pt x="442" y="152"/>
                  </a:lnTo>
                  <a:lnTo>
                    <a:pt x="436" y="140"/>
                  </a:lnTo>
                  <a:lnTo>
                    <a:pt x="431" y="127"/>
                  </a:lnTo>
                  <a:lnTo>
                    <a:pt x="427" y="113"/>
                  </a:lnTo>
                  <a:lnTo>
                    <a:pt x="425" y="100"/>
                  </a:lnTo>
                  <a:lnTo>
                    <a:pt x="425" y="84"/>
                  </a:lnTo>
                  <a:lnTo>
                    <a:pt x="425" y="56"/>
                  </a:lnTo>
                  <a:lnTo>
                    <a:pt x="56" y="56"/>
                  </a:lnTo>
                  <a:lnTo>
                    <a:pt x="56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69">
              <a:extLst>
                <a:ext uri="{FF2B5EF4-FFF2-40B4-BE49-F238E27FC236}">
                  <a16:creationId xmlns:a16="http://schemas.microsoft.com/office/drawing/2014/main" xmlns="" id="{EC4956B5-A6CC-4593-BFA2-035B34D0A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5199063"/>
              <a:ext cx="88900" cy="104775"/>
            </a:xfrm>
            <a:custGeom>
              <a:avLst/>
              <a:gdLst>
                <a:gd name="T0" fmla="*/ 28 w 339"/>
                <a:gd name="T1" fmla="*/ 397 h 397"/>
                <a:gd name="T2" fmla="*/ 28 w 339"/>
                <a:gd name="T3" fmla="*/ 397 h 397"/>
                <a:gd name="T4" fmla="*/ 20 w 339"/>
                <a:gd name="T5" fmla="*/ 396 h 397"/>
                <a:gd name="T6" fmla="*/ 14 w 339"/>
                <a:gd name="T7" fmla="*/ 393 h 397"/>
                <a:gd name="T8" fmla="*/ 14 w 339"/>
                <a:gd name="T9" fmla="*/ 393 h 397"/>
                <a:gd name="T10" fmla="*/ 9 w 339"/>
                <a:gd name="T11" fmla="*/ 390 h 397"/>
                <a:gd name="T12" fmla="*/ 5 w 339"/>
                <a:gd name="T13" fmla="*/ 386 h 397"/>
                <a:gd name="T14" fmla="*/ 2 w 339"/>
                <a:gd name="T15" fmla="*/ 381 h 397"/>
                <a:gd name="T16" fmla="*/ 1 w 339"/>
                <a:gd name="T17" fmla="*/ 376 h 397"/>
                <a:gd name="T18" fmla="*/ 0 w 339"/>
                <a:gd name="T19" fmla="*/ 371 h 397"/>
                <a:gd name="T20" fmla="*/ 0 w 339"/>
                <a:gd name="T21" fmla="*/ 365 h 397"/>
                <a:gd name="T22" fmla="*/ 1 w 339"/>
                <a:gd name="T23" fmla="*/ 360 h 397"/>
                <a:gd name="T24" fmla="*/ 3 w 339"/>
                <a:gd name="T25" fmla="*/ 355 h 397"/>
                <a:gd name="T26" fmla="*/ 202 w 339"/>
                <a:gd name="T27" fmla="*/ 14 h 397"/>
                <a:gd name="T28" fmla="*/ 202 w 339"/>
                <a:gd name="T29" fmla="*/ 14 h 397"/>
                <a:gd name="T30" fmla="*/ 206 w 339"/>
                <a:gd name="T31" fmla="*/ 8 h 397"/>
                <a:gd name="T32" fmla="*/ 212 w 339"/>
                <a:gd name="T33" fmla="*/ 4 h 397"/>
                <a:gd name="T34" fmla="*/ 219 w 339"/>
                <a:gd name="T35" fmla="*/ 1 h 397"/>
                <a:gd name="T36" fmla="*/ 226 w 339"/>
                <a:gd name="T37" fmla="*/ 0 h 397"/>
                <a:gd name="T38" fmla="*/ 311 w 339"/>
                <a:gd name="T39" fmla="*/ 0 h 397"/>
                <a:gd name="T40" fmla="*/ 311 w 339"/>
                <a:gd name="T41" fmla="*/ 0 h 397"/>
                <a:gd name="T42" fmla="*/ 317 w 339"/>
                <a:gd name="T43" fmla="*/ 1 h 397"/>
                <a:gd name="T44" fmla="*/ 322 w 339"/>
                <a:gd name="T45" fmla="*/ 2 h 397"/>
                <a:gd name="T46" fmla="*/ 327 w 339"/>
                <a:gd name="T47" fmla="*/ 5 h 397"/>
                <a:gd name="T48" fmla="*/ 331 w 339"/>
                <a:gd name="T49" fmla="*/ 8 h 397"/>
                <a:gd name="T50" fmla="*/ 335 w 339"/>
                <a:gd name="T51" fmla="*/ 13 h 397"/>
                <a:gd name="T52" fmla="*/ 337 w 339"/>
                <a:gd name="T53" fmla="*/ 17 h 397"/>
                <a:gd name="T54" fmla="*/ 339 w 339"/>
                <a:gd name="T55" fmla="*/ 23 h 397"/>
                <a:gd name="T56" fmla="*/ 339 w 339"/>
                <a:gd name="T57" fmla="*/ 28 h 397"/>
                <a:gd name="T58" fmla="*/ 339 w 339"/>
                <a:gd name="T59" fmla="*/ 28 h 397"/>
                <a:gd name="T60" fmla="*/ 339 w 339"/>
                <a:gd name="T61" fmla="*/ 35 h 397"/>
                <a:gd name="T62" fmla="*/ 337 w 339"/>
                <a:gd name="T63" fmla="*/ 40 h 397"/>
                <a:gd name="T64" fmla="*/ 335 w 339"/>
                <a:gd name="T65" fmla="*/ 45 h 397"/>
                <a:gd name="T66" fmla="*/ 331 w 339"/>
                <a:gd name="T67" fmla="*/ 49 h 397"/>
                <a:gd name="T68" fmla="*/ 327 w 339"/>
                <a:gd name="T69" fmla="*/ 53 h 397"/>
                <a:gd name="T70" fmla="*/ 322 w 339"/>
                <a:gd name="T71" fmla="*/ 55 h 397"/>
                <a:gd name="T72" fmla="*/ 317 w 339"/>
                <a:gd name="T73" fmla="*/ 57 h 397"/>
                <a:gd name="T74" fmla="*/ 311 w 339"/>
                <a:gd name="T75" fmla="*/ 57 h 397"/>
                <a:gd name="T76" fmla="*/ 242 w 339"/>
                <a:gd name="T77" fmla="*/ 57 h 397"/>
                <a:gd name="T78" fmla="*/ 52 w 339"/>
                <a:gd name="T79" fmla="*/ 383 h 397"/>
                <a:gd name="T80" fmla="*/ 52 w 339"/>
                <a:gd name="T81" fmla="*/ 383 h 397"/>
                <a:gd name="T82" fmla="*/ 47 w 339"/>
                <a:gd name="T83" fmla="*/ 389 h 397"/>
                <a:gd name="T84" fmla="*/ 41 w 339"/>
                <a:gd name="T85" fmla="*/ 394 h 397"/>
                <a:gd name="T86" fmla="*/ 35 w 339"/>
                <a:gd name="T87" fmla="*/ 396 h 397"/>
                <a:gd name="T88" fmla="*/ 28 w 339"/>
                <a:gd name="T89" fmla="*/ 397 h 397"/>
                <a:gd name="T90" fmla="*/ 28 w 339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" h="397">
                  <a:moveTo>
                    <a:pt x="28" y="397"/>
                  </a:moveTo>
                  <a:lnTo>
                    <a:pt x="28" y="397"/>
                  </a:lnTo>
                  <a:lnTo>
                    <a:pt x="20" y="396"/>
                  </a:lnTo>
                  <a:lnTo>
                    <a:pt x="14" y="393"/>
                  </a:lnTo>
                  <a:lnTo>
                    <a:pt x="14" y="393"/>
                  </a:lnTo>
                  <a:lnTo>
                    <a:pt x="9" y="390"/>
                  </a:lnTo>
                  <a:lnTo>
                    <a:pt x="5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5"/>
                  </a:lnTo>
                  <a:lnTo>
                    <a:pt x="1" y="360"/>
                  </a:lnTo>
                  <a:lnTo>
                    <a:pt x="3" y="355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6" y="8"/>
                  </a:lnTo>
                  <a:lnTo>
                    <a:pt x="212" y="4"/>
                  </a:lnTo>
                  <a:lnTo>
                    <a:pt x="219" y="1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1"/>
                  </a:lnTo>
                  <a:lnTo>
                    <a:pt x="322" y="2"/>
                  </a:lnTo>
                  <a:lnTo>
                    <a:pt x="327" y="5"/>
                  </a:lnTo>
                  <a:lnTo>
                    <a:pt x="331" y="8"/>
                  </a:lnTo>
                  <a:lnTo>
                    <a:pt x="335" y="13"/>
                  </a:lnTo>
                  <a:lnTo>
                    <a:pt x="337" y="17"/>
                  </a:lnTo>
                  <a:lnTo>
                    <a:pt x="339" y="23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39" y="35"/>
                  </a:lnTo>
                  <a:lnTo>
                    <a:pt x="337" y="40"/>
                  </a:lnTo>
                  <a:lnTo>
                    <a:pt x="335" y="45"/>
                  </a:lnTo>
                  <a:lnTo>
                    <a:pt x="331" y="49"/>
                  </a:lnTo>
                  <a:lnTo>
                    <a:pt x="327" y="53"/>
                  </a:lnTo>
                  <a:lnTo>
                    <a:pt x="322" y="55"/>
                  </a:lnTo>
                  <a:lnTo>
                    <a:pt x="317" y="57"/>
                  </a:lnTo>
                  <a:lnTo>
                    <a:pt x="311" y="57"/>
                  </a:lnTo>
                  <a:lnTo>
                    <a:pt x="242" y="57"/>
                  </a:lnTo>
                  <a:lnTo>
                    <a:pt x="52" y="383"/>
                  </a:lnTo>
                  <a:lnTo>
                    <a:pt x="52" y="383"/>
                  </a:lnTo>
                  <a:lnTo>
                    <a:pt x="47" y="389"/>
                  </a:lnTo>
                  <a:lnTo>
                    <a:pt x="41" y="394"/>
                  </a:lnTo>
                  <a:lnTo>
                    <a:pt x="35" y="396"/>
                  </a:lnTo>
                  <a:lnTo>
                    <a:pt x="28" y="397"/>
                  </a:lnTo>
                  <a:lnTo>
                    <a:pt x="28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70">
              <a:extLst>
                <a:ext uri="{FF2B5EF4-FFF2-40B4-BE49-F238E27FC236}">
                  <a16:creationId xmlns:a16="http://schemas.microsoft.com/office/drawing/2014/main" xmlns="" id="{F75AA242-2C13-4F14-AD3F-DAD3C7B10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5199063"/>
              <a:ext cx="90488" cy="104775"/>
            </a:xfrm>
            <a:custGeom>
              <a:avLst/>
              <a:gdLst>
                <a:gd name="T0" fmla="*/ 312 w 340"/>
                <a:gd name="T1" fmla="*/ 397 h 397"/>
                <a:gd name="T2" fmla="*/ 312 w 340"/>
                <a:gd name="T3" fmla="*/ 397 h 397"/>
                <a:gd name="T4" fmla="*/ 304 w 340"/>
                <a:gd name="T5" fmla="*/ 396 h 397"/>
                <a:gd name="T6" fmla="*/ 298 w 340"/>
                <a:gd name="T7" fmla="*/ 394 h 397"/>
                <a:gd name="T8" fmla="*/ 292 w 340"/>
                <a:gd name="T9" fmla="*/ 389 h 397"/>
                <a:gd name="T10" fmla="*/ 287 w 340"/>
                <a:gd name="T11" fmla="*/ 383 h 397"/>
                <a:gd name="T12" fmla="*/ 97 w 340"/>
                <a:gd name="T13" fmla="*/ 57 h 397"/>
                <a:gd name="T14" fmla="*/ 28 w 340"/>
                <a:gd name="T15" fmla="*/ 57 h 397"/>
                <a:gd name="T16" fmla="*/ 28 w 340"/>
                <a:gd name="T17" fmla="*/ 57 h 397"/>
                <a:gd name="T18" fmla="*/ 22 w 340"/>
                <a:gd name="T19" fmla="*/ 57 h 397"/>
                <a:gd name="T20" fmla="*/ 17 w 340"/>
                <a:gd name="T21" fmla="*/ 55 h 397"/>
                <a:gd name="T22" fmla="*/ 12 w 340"/>
                <a:gd name="T23" fmla="*/ 53 h 397"/>
                <a:gd name="T24" fmla="*/ 8 w 340"/>
                <a:gd name="T25" fmla="*/ 49 h 397"/>
                <a:gd name="T26" fmla="*/ 5 w 340"/>
                <a:gd name="T27" fmla="*/ 45 h 397"/>
                <a:gd name="T28" fmla="*/ 2 w 340"/>
                <a:gd name="T29" fmla="*/ 40 h 397"/>
                <a:gd name="T30" fmla="*/ 0 w 340"/>
                <a:gd name="T31" fmla="*/ 35 h 397"/>
                <a:gd name="T32" fmla="*/ 0 w 340"/>
                <a:gd name="T33" fmla="*/ 28 h 397"/>
                <a:gd name="T34" fmla="*/ 0 w 340"/>
                <a:gd name="T35" fmla="*/ 28 h 397"/>
                <a:gd name="T36" fmla="*/ 0 w 340"/>
                <a:gd name="T37" fmla="*/ 23 h 397"/>
                <a:gd name="T38" fmla="*/ 2 w 340"/>
                <a:gd name="T39" fmla="*/ 17 h 397"/>
                <a:gd name="T40" fmla="*/ 5 w 340"/>
                <a:gd name="T41" fmla="*/ 13 h 397"/>
                <a:gd name="T42" fmla="*/ 8 w 340"/>
                <a:gd name="T43" fmla="*/ 8 h 397"/>
                <a:gd name="T44" fmla="*/ 12 w 340"/>
                <a:gd name="T45" fmla="*/ 5 h 397"/>
                <a:gd name="T46" fmla="*/ 17 w 340"/>
                <a:gd name="T47" fmla="*/ 2 h 397"/>
                <a:gd name="T48" fmla="*/ 22 w 340"/>
                <a:gd name="T49" fmla="*/ 1 h 397"/>
                <a:gd name="T50" fmla="*/ 28 w 340"/>
                <a:gd name="T51" fmla="*/ 0 h 397"/>
                <a:gd name="T52" fmla="*/ 113 w 340"/>
                <a:gd name="T53" fmla="*/ 0 h 397"/>
                <a:gd name="T54" fmla="*/ 113 w 340"/>
                <a:gd name="T55" fmla="*/ 0 h 397"/>
                <a:gd name="T56" fmla="*/ 120 w 340"/>
                <a:gd name="T57" fmla="*/ 1 h 397"/>
                <a:gd name="T58" fmla="*/ 127 w 340"/>
                <a:gd name="T59" fmla="*/ 4 h 397"/>
                <a:gd name="T60" fmla="*/ 133 w 340"/>
                <a:gd name="T61" fmla="*/ 8 h 397"/>
                <a:gd name="T62" fmla="*/ 137 w 340"/>
                <a:gd name="T63" fmla="*/ 14 h 397"/>
                <a:gd name="T64" fmla="*/ 336 w 340"/>
                <a:gd name="T65" fmla="*/ 355 h 397"/>
                <a:gd name="T66" fmla="*/ 336 w 340"/>
                <a:gd name="T67" fmla="*/ 355 h 397"/>
                <a:gd name="T68" fmla="*/ 338 w 340"/>
                <a:gd name="T69" fmla="*/ 360 h 397"/>
                <a:gd name="T70" fmla="*/ 339 w 340"/>
                <a:gd name="T71" fmla="*/ 365 h 397"/>
                <a:gd name="T72" fmla="*/ 340 w 340"/>
                <a:gd name="T73" fmla="*/ 371 h 397"/>
                <a:gd name="T74" fmla="*/ 339 w 340"/>
                <a:gd name="T75" fmla="*/ 376 h 397"/>
                <a:gd name="T76" fmla="*/ 337 w 340"/>
                <a:gd name="T77" fmla="*/ 381 h 397"/>
                <a:gd name="T78" fmla="*/ 334 w 340"/>
                <a:gd name="T79" fmla="*/ 386 h 397"/>
                <a:gd name="T80" fmla="*/ 330 w 340"/>
                <a:gd name="T81" fmla="*/ 390 h 397"/>
                <a:gd name="T82" fmla="*/ 326 w 340"/>
                <a:gd name="T83" fmla="*/ 393 h 397"/>
                <a:gd name="T84" fmla="*/ 326 w 340"/>
                <a:gd name="T85" fmla="*/ 393 h 397"/>
                <a:gd name="T86" fmla="*/ 319 w 340"/>
                <a:gd name="T87" fmla="*/ 396 h 397"/>
                <a:gd name="T88" fmla="*/ 312 w 340"/>
                <a:gd name="T89" fmla="*/ 397 h 397"/>
                <a:gd name="T90" fmla="*/ 312 w 340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97">
                  <a:moveTo>
                    <a:pt x="312" y="397"/>
                  </a:moveTo>
                  <a:lnTo>
                    <a:pt x="312" y="397"/>
                  </a:lnTo>
                  <a:lnTo>
                    <a:pt x="304" y="396"/>
                  </a:lnTo>
                  <a:lnTo>
                    <a:pt x="298" y="394"/>
                  </a:lnTo>
                  <a:lnTo>
                    <a:pt x="292" y="389"/>
                  </a:lnTo>
                  <a:lnTo>
                    <a:pt x="287" y="383"/>
                  </a:lnTo>
                  <a:lnTo>
                    <a:pt x="97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3" y="8"/>
                  </a:lnTo>
                  <a:lnTo>
                    <a:pt x="137" y="14"/>
                  </a:lnTo>
                  <a:lnTo>
                    <a:pt x="336" y="355"/>
                  </a:lnTo>
                  <a:lnTo>
                    <a:pt x="336" y="355"/>
                  </a:lnTo>
                  <a:lnTo>
                    <a:pt x="338" y="360"/>
                  </a:lnTo>
                  <a:lnTo>
                    <a:pt x="339" y="365"/>
                  </a:lnTo>
                  <a:lnTo>
                    <a:pt x="340" y="371"/>
                  </a:lnTo>
                  <a:lnTo>
                    <a:pt x="339" y="376"/>
                  </a:lnTo>
                  <a:lnTo>
                    <a:pt x="337" y="381"/>
                  </a:lnTo>
                  <a:lnTo>
                    <a:pt x="334" y="386"/>
                  </a:lnTo>
                  <a:lnTo>
                    <a:pt x="330" y="390"/>
                  </a:lnTo>
                  <a:lnTo>
                    <a:pt x="326" y="393"/>
                  </a:lnTo>
                  <a:lnTo>
                    <a:pt x="326" y="393"/>
                  </a:lnTo>
                  <a:lnTo>
                    <a:pt x="319" y="396"/>
                  </a:lnTo>
                  <a:lnTo>
                    <a:pt x="312" y="397"/>
                  </a:lnTo>
                  <a:lnTo>
                    <a:pt x="31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71">
              <a:extLst>
                <a:ext uri="{FF2B5EF4-FFF2-40B4-BE49-F238E27FC236}">
                  <a16:creationId xmlns:a16="http://schemas.microsoft.com/office/drawing/2014/main" xmlns="" id="{AB9AE485-A0BD-4640-9052-7CB00D052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0913" y="5168901"/>
              <a:ext cx="104775" cy="104775"/>
            </a:xfrm>
            <a:custGeom>
              <a:avLst/>
              <a:gdLst>
                <a:gd name="T0" fmla="*/ 22 w 398"/>
                <a:gd name="T1" fmla="*/ 393 h 394"/>
                <a:gd name="T2" fmla="*/ 5 w 398"/>
                <a:gd name="T3" fmla="*/ 382 h 394"/>
                <a:gd name="T4" fmla="*/ 0 w 398"/>
                <a:gd name="T5" fmla="*/ 366 h 394"/>
                <a:gd name="T6" fmla="*/ 6 w 398"/>
                <a:gd name="T7" fmla="*/ 309 h 394"/>
                <a:gd name="T8" fmla="*/ 23 w 398"/>
                <a:gd name="T9" fmla="*/ 263 h 394"/>
                <a:gd name="T10" fmla="*/ 53 w 398"/>
                <a:gd name="T11" fmla="*/ 224 h 394"/>
                <a:gd name="T12" fmla="*/ 96 w 398"/>
                <a:gd name="T13" fmla="*/ 194 h 394"/>
                <a:gd name="T14" fmla="*/ 83 w 398"/>
                <a:gd name="T15" fmla="*/ 170 h 394"/>
                <a:gd name="T16" fmla="*/ 75 w 398"/>
                <a:gd name="T17" fmla="*/ 134 h 394"/>
                <a:gd name="T18" fmla="*/ 77 w 398"/>
                <a:gd name="T19" fmla="*/ 99 h 394"/>
                <a:gd name="T20" fmla="*/ 96 w 398"/>
                <a:gd name="T21" fmla="*/ 55 h 394"/>
                <a:gd name="T22" fmla="*/ 129 w 398"/>
                <a:gd name="T23" fmla="*/ 21 h 394"/>
                <a:gd name="T24" fmla="*/ 173 w 398"/>
                <a:gd name="T25" fmla="*/ 2 h 394"/>
                <a:gd name="T26" fmla="*/ 212 w 398"/>
                <a:gd name="T27" fmla="*/ 0 h 394"/>
                <a:gd name="T28" fmla="*/ 258 w 398"/>
                <a:gd name="T29" fmla="*/ 15 h 394"/>
                <a:gd name="T30" fmla="*/ 295 w 398"/>
                <a:gd name="T31" fmla="*/ 46 h 394"/>
                <a:gd name="T32" fmla="*/ 318 w 398"/>
                <a:gd name="T33" fmla="*/ 88 h 394"/>
                <a:gd name="T34" fmla="*/ 323 w 398"/>
                <a:gd name="T35" fmla="*/ 124 h 394"/>
                <a:gd name="T36" fmla="*/ 318 w 398"/>
                <a:gd name="T37" fmla="*/ 162 h 394"/>
                <a:gd name="T38" fmla="*/ 302 w 398"/>
                <a:gd name="T39" fmla="*/ 194 h 394"/>
                <a:gd name="T40" fmla="*/ 335 w 398"/>
                <a:gd name="T41" fmla="*/ 216 h 394"/>
                <a:gd name="T42" fmla="*/ 367 w 398"/>
                <a:gd name="T43" fmla="*/ 253 h 394"/>
                <a:gd name="T44" fmla="*/ 389 w 398"/>
                <a:gd name="T45" fmla="*/ 297 h 394"/>
                <a:gd name="T46" fmla="*/ 398 w 398"/>
                <a:gd name="T47" fmla="*/ 351 h 394"/>
                <a:gd name="T48" fmla="*/ 396 w 398"/>
                <a:gd name="T49" fmla="*/ 377 h 394"/>
                <a:gd name="T50" fmla="*/ 381 w 398"/>
                <a:gd name="T51" fmla="*/ 392 h 394"/>
                <a:gd name="T52" fmla="*/ 58 w 398"/>
                <a:gd name="T53" fmla="*/ 337 h 394"/>
                <a:gd name="T54" fmla="*/ 336 w 398"/>
                <a:gd name="T55" fmla="*/ 318 h 394"/>
                <a:gd name="T56" fmla="*/ 322 w 398"/>
                <a:gd name="T57" fmla="*/ 285 h 394"/>
                <a:gd name="T58" fmla="*/ 299 w 398"/>
                <a:gd name="T59" fmla="*/ 260 h 394"/>
                <a:gd name="T60" fmla="*/ 244 w 398"/>
                <a:gd name="T61" fmla="*/ 231 h 394"/>
                <a:gd name="T62" fmla="*/ 227 w 398"/>
                <a:gd name="T63" fmla="*/ 216 h 394"/>
                <a:gd name="T64" fmla="*/ 227 w 398"/>
                <a:gd name="T65" fmla="*/ 193 h 394"/>
                <a:gd name="T66" fmla="*/ 243 w 398"/>
                <a:gd name="T67" fmla="*/ 176 h 394"/>
                <a:gd name="T68" fmla="*/ 262 w 398"/>
                <a:gd name="T69" fmla="*/ 149 h 394"/>
                <a:gd name="T70" fmla="*/ 266 w 398"/>
                <a:gd name="T71" fmla="*/ 124 h 394"/>
                <a:gd name="T72" fmla="*/ 261 w 398"/>
                <a:gd name="T73" fmla="*/ 98 h 394"/>
                <a:gd name="T74" fmla="*/ 247 w 398"/>
                <a:gd name="T75" fmla="*/ 77 h 394"/>
                <a:gd name="T76" fmla="*/ 225 w 398"/>
                <a:gd name="T77" fmla="*/ 62 h 394"/>
                <a:gd name="T78" fmla="*/ 199 w 398"/>
                <a:gd name="T79" fmla="*/ 57 h 394"/>
                <a:gd name="T80" fmla="*/ 179 w 398"/>
                <a:gd name="T81" fmla="*/ 60 h 394"/>
                <a:gd name="T82" fmla="*/ 155 w 398"/>
                <a:gd name="T83" fmla="*/ 72 h 394"/>
                <a:gd name="T84" fmla="*/ 139 w 398"/>
                <a:gd name="T85" fmla="*/ 92 h 394"/>
                <a:gd name="T86" fmla="*/ 131 w 398"/>
                <a:gd name="T87" fmla="*/ 117 h 394"/>
                <a:gd name="T88" fmla="*/ 133 w 398"/>
                <a:gd name="T89" fmla="*/ 142 h 394"/>
                <a:gd name="T90" fmla="*/ 148 w 398"/>
                <a:gd name="T91" fmla="*/ 170 h 394"/>
                <a:gd name="T92" fmla="*/ 166 w 398"/>
                <a:gd name="T93" fmla="*/ 186 h 394"/>
                <a:gd name="T94" fmla="*/ 172 w 398"/>
                <a:gd name="T95" fmla="*/ 208 h 394"/>
                <a:gd name="T96" fmla="*/ 153 w 398"/>
                <a:gd name="T97" fmla="*/ 231 h 394"/>
                <a:gd name="T98" fmla="*/ 107 w 398"/>
                <a:gd name="T99" fmla="*/ 254 h 394"/>
                <a:gd name="T100" fmla="*/ 81 w 398"/>
                <a:gd name="T101" fmla="*/ 278 h 394"/>
                <a:gd name="T102" fmla="*/ 64 w 398"/>
                <a:gd name="T103" fmla="*/ 309 h 394"/>
                <a:gd name="T104" fmla="*/ 58 w 398"/>
                <a:gd name="T105" fmla="*/ 33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4">
                  <a:moveTo>
                    <a:pt x="369" y="394"/>
                  </a:moveTo>
                  <a:lnTo>
                    <a:pt x="28" y="394"/>
                  </a:lnTo>
                  <a:lnTo>
                    <a:pt x="28" y="394"/>
                  </a:lnTo>
                  <a:lnTo>
                    <a:pt x="22" y="393"/>
                  </a:lnTo>
                  <a:lnTo>
                    <a:pt x="17" y="392"/>
                  </a:lnTo>
                  <a:lnTo>
                    <a:pt x="12" y="389"/>
                  </a:lnTo>
                  <a:lnTo>
                    <a:pt x="8" y="386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1" y="336"/>
                  </a:lnTo>
                  <a:lnTo>
                    <a:pt x="3" y="322"/>
                  </a:lnTo>
                  <a:lnTo>
                    <a:pt x="6" y="309"/>
                  </a:lnTo>
                  <a:lnTo>
                    <a:pt x="9" y="297"/>
                  </a:lnTo>
                  <a:lnTo>
                    <a:pt x="13" y="285"/>
                  </a:lnTo>
                  <a:lnTo>
                    <a:pt x="18" y="274"/>
                  </a:lnTo>
                  <a:lnTo>
                    <a:pt x="23" y="263"/>
                  </a:lnTo>
                  <a:lnTo>
                    <a:pt x="30" y="253"/>
                  </a:lnTo>
                  <a:lnTo>
                    <a:pt x="37" y="243"/>
                  </a:lnTo>
                  <a:lnTo>
                    <a:pt x="44" y="233"/>
                  </a:lnTo>
                  <a:lnTo>
                    <a:pt x="53" y="224"/>
                  </a:lnTo>
                  <a:lnTo>
                    <a:pt x="62" y="216"/>
                  </a:lnTo>
                  <a:lnTo>
                    <a:pt x="72" y="208"/>
                  </a:lnTo>
                  <a:lnTo>
                    <a:pt x="84" y="201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87"/>
                  </a:lnTo>
                  <a:lnTo>
                    <a:pt x="87" y="179"/>
                  </a:lnTo>
                  <a:lnTo>
                    <a:pt x="83" y="170"/>
                  </a:lnTo>
                  <a:lnTo>
                    <a:pt x="80" y="162"/>
                  </a:lnTo>
                  <a:lnTo>
                    <a:pt x="78" y="153"/>
                  </a:lnTo>
                  <a:lnTo>
                    <a:pt x="76" y="144"/>
                  </a:lnTo>
                  <a:lnTo>
                    <a:pt x="75" y="134"/>
                  </a:lnTo>
                  <a:lnTo>
                    <a:pt x="73" y="124"/>
                  </a:lnTo>
                  <a:lnTo>
                    <a:pt x="73" y="124"/>
                  </a:lnTo>
                  <a:lnTo>
                    <a:pt x="75" y="112"/>
                  </a:lnTo>
                  <a:lnTo>
                    <a:pt x="77" y="99"/>
                  </a:lnTo>
                  <a:lnTo>
                    <a:pt x="80" y="88"/>
                  </a:lnTo>
                  <a:lnTo>
                    <a:pt x="84" y="76"/>
                  </a:lnTo>
                  <a:lnTo>
                    <a:pt x="89" y="65"/>
                  </a:lnTo>
                  <a:lnTo>
                    <a:pt x="96" y="55"/>
                  </a:lnTo>
                  <a:lnTo>
                    <a:pt x="103" y="46"/>
                  </a:lnTo>
                  <a:lnTo>
                    <a:pt x="111" y="36"/>
                  </a:lnTo>
                  <a:lnTo>
                    <a:pt x="119" y="28"/>
                  </a:lnTo>
                  <a:lnTo>
                    <a:pt x="129" y="21"/>
                  </a:lnTo>
                  <a:lnTo>
                    <a:pt x="139" y="15"/>
                  </a:lnTo>
                  <a:lnTo>
                    <a:pt x="150" y="9"/>
                  </a:lnTo>
                  <a:lnTo>
                    <a:pt x="161" y="5"/>
                  </a:lnTo>
                  <a:lnTo>
                    <a:pt x="173" y="2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0"/>
                  </a:lnTo>
                  <a:lnTo>
                    <a:pt x="224" y="2"/>
                  </a:lnTo>
                  <a:lnTo>
                    <a:pt x="236" y="5"/>
                  </a:lnTo>
                  <a:lnTo>
                    <a:pt x="247" y="9"/>
                  </a:lnTo>
                  <a:lnTo>
                    <a:pt x="258" y="15"/>
                  </a:lnTo>
                  <a:lnTo>
                    <a:pt x="268" y="21"/>
                  </a:lnTo>
                  <a:lnTo>
                    <a:pt x="278" y="28"/>
                  </a:lnTo>
                  <a:lnTo>
                    <a:pt x="287" y="36"/>
                  </a:lnTo>
                  <a:lnTo>
                    <a:pt x="295" y="46"/>
                  </a:lnTo>
                  <a:lnTo>
                    <a:pt x="302" y="55"/>
                  </a:lnTo>
                  <a:lnTo>
                    <a:pt x="309" y="65"/>
                  </a:lnTo>
                  <a:lnTo>
                    <a:pt x="314" y="76"/>
                  </a:lnTo>
                  <a:lnTo>
                    <a:pt x="318" y="88"/>
                  </a:lnTo>
                  <a:lnTo>
                    <a:pt x="321" y="99"/>
                  </a:lnTo>
                  <a:lnTo>
                    <a:pt x="323" y="112"/>
                  </a:lnTo>
                  <a:lnTo>
                    <a:pt x="323" y="124"/>
                  </a:lnTo>
                  <a:lnTo>
                    <a:pt x="323" y="124"/>
                  </a:lnTo>
                  <a:lnTo>
                    <a:pt x="323" y="134"/>
                  </a:lnTo>
                  <a:lnTo>
                    <a:pt x="322" y="144"/>
                  </a:lnTo>
                  <a:lnTo>
                    <a:pt x="320" y="153"/>
                  </a:lnTo>
                  <a:lnTo>
                    <a:pt x="318" y="162"/>
                  </a:lnTo>
                  <a:lnTo>
                    <a:pt x="315" y="170"/>
                  </a:lnTo>
                  <a:lnTo>
                    <a:pt x="311" y="179"/>
                  </a:lnTo>
                  <a:lnTo>
                    <a:pt x="307" y="187"/>
                  </a:lnTo>
                  <a:lnTo>
                    <a:pt x="302" y="194"/>
                  </a:lnTo>
                  <a:lnTo>
                    <a:pt x="302" y="194"/>
                  </a:lnTo>
                  <a:lnTo>
                    <a:pt x="314" y="201"/>
                  </a:lnTo>
                  <a:lnTo>
                    <a:pt x="325" y="208"/>
                  </a:lnTo>
                  <a:lnTo>
                    <a:pt x="335" y="216"/>
                  </a:lnTo>
                  <a:lnTo>
                    <a:pt x="344" y="224"/>
                  </a:lnTo>
                  <a:lnTo>
                    <a:pt x="353" y="233"/>
                  </a:lnTo>
                  <a:lnTo>
                    <a:pt x="360" y="243"/>
                  </a:lnTo>
                  <a:lnTo>
                    <a:pt x="367" y="253"/>
                  </a:lnTo>
                  <a:lnTo>
                    <a:pt x="374" y="263"/>
                  </a:lnTo>
                  <a:lnTo>
                    <a:pt x="380" y="274"/>
                  </a:lnTo>
                  <a:lnTo>
                    <a:pt x="385" y="285"/>
                  </a:lnTo>
                  <a:lnTo>
                    <a:pt x="389" y="297"/>
                  </a:lnTo>
                  <a:lnTo>
                    <a:pt x="392" y="309"/>
                  </a:lnTo>
                  <a:lnTo>
                    <a:pt x="395" y="322"/>
                  </a:lnTo>
                  <a:lnTo>
                    <a:pt x="397" y="336"/>
                  </a:lnTo>
                  <a:lnTo>
                    <a:pt x="398" y="351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1"/>
                  </a:lnTo>
                  <a:lnTo>
                    <a:pt x="396" y="377"/>
                  </a:lnTo>
                  <a:lnTo>
                    <a:pt x="393" y="382"/>
                  </a:lnTo>
                  <a:lnTo>
                    <a:pt x="390" y="386"/>
                  </a:lnTo>
                  <a:lnTo>
                    <a:pt x="386" y="389"/>
                  </a:lnTo>
                  <a:lnTo>
                    <a:pt x="381" y="392"/>
                  </a:lnTo>
                  <a:lnTo>
                    <a:pt x="375" y="393"/>
                  </a:lnTo>
                  <a:lnTo>
                    <a:pt x="369" y="394"/>
                  </a:lnTo>
                  <a:lnTo>
                    <a:pt x="369" y="394"/>
                  </a:lnTo>
                  <a:close/>
                  <a:moveTo>
                    <a:pt x="58" y="337"/>
                  </a:moveTo>
                  <a:lnTo>
                    <a:pt x="339" y="337"/>
                  </a:lnTo>
                  <a:lnTo>
                    <a:pt x="339" y="337"/>
                  </a:lnTo>
                  <a:lnTo>
                    <a:pt x="338" y="327"/>
                  </a:lnTo>
                  <a:lnTo>
                    <a:pt x="336" y="318"/>
                  </a:lnTo>
                  <a:lnTo>
                    <a:pt x="333" y="309"/>
                  </a:lnTo>
                  <a:lnTo>
                    <a:pt x="330" y="300"/>
                  </a:lnTo>
                  <a:lnTo>
                    <a:pt x="326" y="293"/>
                  </a:lnTo>
                  <a:lnTo>
                    <a:pt x="322" y="285"/>
                  </a:lnTo>
                  <a:lnTo>
                    <a:pt x="317" y="278"/>
                  </a:lnTo>
                  <a:lnTo>
                    <a:pt x="311" y="271"/>
                  </a:lnTo>
                  <a:lnTo>
                    <a:pt x="305" y="265"/>
                  </a:lnTo>
                  <a:lnTo>
                    <a:pt x="299" y="260"/>
                  </a:lnTo>
                  <a:lnTo>
                    <a:pt x="291" y="254"/>
                  </a:lnTo>
                  <a:lnTo>
                    <a:pt x="283" y="249"/>
                  </a:lnTo>
                  <a:lnTo>
                    <a:pt x="264" y="239"/>
                  </a:lnTo>
                  <a:lnTo>
                    <a:pt x="244" y="231"/>
                  </a:lnTo>
                  <a:lnTo>
                    <a:pt x="244" y="231"/>
                  </a:lnTo>
                  <a:lnTo>
                    <a:pt x="237" y="227"/>
                  </a:lnTo>
                  <a:lnTo>
                    <a:pt x="231" y="222"/>
                  </a:lnTo>
                  <a:lnTo>
                    <a:pt x="227" y="216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0"/>
                  </a:lnTo>
                  <a:lnTo>
                    <a:pt x="227" y="193"/>
                  </a:lnTo>
                  <a:lnTo>
                    <a:pt x="231" y="186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43" y="176"/>
                  </a:lnTo>
                  <a:lnTo>
                    <a:pt x="249" y="170"/>
                  </a:lnTo>
                  <a:lnTo>
                    <a:pt x="254" y="164"/>
                  </a:lnTo>
                  <a:lnTo>
                    <a:pt x="258" y="157"/>
                  </a:lnTo>
                  <a:lnTo>
                    <a:pt x="262" y="149"/>
                  </a:lnTo>
                  <a:lnTo>
                    <a:pt x="264" y="142"/>
                  </a:lnTo>
                  <a:lnTo>
                    <a:pt x="266" y="132"/>
                  </a:lnTo>
                  <a:lnTo>
                    <a:pt x="266" y="124"/>
                  </a:lnTo>
                  <a:lnTo>
                    <a:pt x="266" y="124"/>
                  </a:lnTo>
                  <a:lnTo>
                    <a:pt x="266" y="117"/>
                  </a:lnTo>
                  <a:lnTo>
                    <a:pt x="265" y="111"/>
                  </a:lnTo>
                  <a:lnTo>
                    <a:pt x="263" y="104"/>
                  </a:lnTo>
                  <a:lnTo>
                    <a:pt x="261" y="98"/>
                  </a:lnTo>
                  <a:lnTo>
                    <a:pt x="258" y="92"/>
                  </a:lnTo>
                  <a:lnTo>
                    <a:pt x="255" y="87"/>
                  </a:lnTo>
                  <a:lnTo>
                    <a:pt x="251" y="81"/>
                  </a:lnTo>
                  <a:lnTo>
                    <a:pt x="247" y="77"/>
                  </a:lnTo>
                  <a:lnTo>
                    <a:pt x="242" y="72"/>
                  </a:lnTo>
                  <a:lnTo>
                    <a:pt x="237" y="68"/>
                  </a:lnTo>
                  <a:lnTo>
                    <a:pt x="231" y="65"/>
                  </a:lnTo>
                  <a:lnTo>
                    <a:pt x="225" y="62"/>
                  </a:lnTo>
                  <a:lnTo>
                    <a:pt x="219" y="60"/>
                  </a:lnTo>
                  <a:lnTo>
                    <a:pt x="213" y="58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99" y="57"/>
                  </a:lnTo>
                  <a:lnTo>
                    <a:pt x="192" y="57"/>
                  </a:lnTo>
                  <a:lnTo>
                    <a:pt x="185" y="58"/>
                  </a:lnTo>
                  <a:lnTo>
                    <a:pt x="179" y="60"/>
                  </a:lnTo>
                  <a:lnTo>
                    <a:pt x="172" y="62"/>
                  </a:lnTo>
                  <a:lnTo>
                    <a:pt x="166" y="65"/>
                  </a:lnTo>
                  <a:lnTo>
                    <a:pt x="160" y="68"/>
                  </a:lnTo>
                  <a:lnTo>
                    <a:pt x="155" y="72"/>
                  </a:lnTo>
                  <a:lnTo>
                    <a:pt x="150" y="77"/>
                  </a:lnTo>
                  <a:lnTo>
                    <a:pt x="146" y="81"/>
                  </a:lnTo>
                  <a:lnTo>
                    <a:pt x="142" y="87"/>
                  </a:lnTo>
                  <a:lnTo>
                    <a:pt x="139" y="92"/>
                  </a:lnTo>
                  <a:lnTo>
                    <a:pt x="136" y="98"/>
                  </a:lnTo>
                  <a:lnTo>
                    <a:pt x="134" y="104"/>
                  </a:lnTo>
                  <a:lnTo>
                    <a:pt x="132" y="111"/>
                  </a:lnTo>
                  <a:lnTo>
                    <a:pt x="131" y="117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33"/>
                  </a:lnTo>
                  <a:lnTo>
                    <a:pt x="133" y="142"/>
                  </a:lnTo>
                  <a:lnTo>
                    <a:pt x="135" y="149"/>
                  </a:lnTo>
                  <a:lnTo>
                    <a:pt x="138" y="157"/>
                  </a:lnTo>
                  <a:lnTo>
                    <a:pt x="143" y="164"/>
                  </a:lnTo>
                  <a:lnTo>
                    <a:pt x="148" y="170"/>
                  </a:lnTo>
                  <a:lnTo>
                    <a:pt x="154" y="176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6" y="186"/>
                  </a:lnTo>
                  <a:lnTo>
                    <a:pt x="170" y="193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72" y="208"/>
                  </a:lnTo>
                  <a:lnTo>
                    <a:pt x="170" y="216"/>
                  </a:lnTo>
                  <a:lnTo>
                    <a:pt x="166" y="222"/>
                  </a:lnTo>
                  <a:lnTo>
                    <a:pt x="160" y="227"/>
                  </a:lnTo>
                  <a:lnTo>
                    <a:pt x="153" y="231"/>
                  </a:lnTo>
                  <a:lnTo>
                    <a:pt x="153" y="231"/>
                  </a:lnTo>
                  <a:lnTo>
                    <a:pt x="133" y="239"/>
                  </a:lnTo>
                  <a:lnTo>
                    <a:pt x="115" y="249"/>
                  </a:lnTo>
                  <a:lnTo>
                    <a:pt x="107" y="254"/>
                  </a:lnTo>
                  <a:lnTo>
                    <a:pt x="99" y="259"/>
                  </a:lnTo>
                  <a:lnTo>
                    <a:pt x="93" y="265"/>
                  </a:lnTo>
                  <a:lnTo>
                    <a:pt x="86" y="271"/>
                  </a:lnTo>
                  <a:lnTo>
                    <a:pt x="81" y="278"/>
                  </a:lnTo>
                  <a:lnTo>
                    <a:pt x="76" y="285"/>
                  </a:lnTo>
                  <a:lnTo>
                    <a:pt x="71" y="293"/>
                  </a:lnTo>
                  <a:lnTo>
                    <a:pt x="67" y="300"/>
                  </a:lnTo>
                  <a:lnTo>
                    <a:pt x="64" y="309"/>
                  </a:lnTo>
                  <a:lnTo>
                    <a:pt x="61" y="318"/>
                  </a:lnTo>
                  <a:lnTo>
                    <a:pt x="59" y="327"/>
                  </a:lnTo>
                  <a:lnTo>
                    <a:pt x="58" y="337"/>
                  </a:lnTo>
                  <a:lnTo>
                    <a:pt x="5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0C18AC5C-EF11-4962-A924-B39F4D0A7E95}"/>
              </a:ext>
            </a:extLst>
          </p:cNvPr>
          <p:cNvGrpSpPr/>
          <p:nvPr/>
        </p:nvGrpSpPr>
        <p:grpSpPr>
          <a:xfrm>
            <a:off x="7396220" y="1888140"/>
            <a:ext cx="360363" cy="347663"/>
            <a:chOff x="4116388" y="735013"/>
            <a:chExt cx="360363" cy="347663"/>
          </a:xfrm>
          <a:solidFill>
            <a:srgbClr val="110E26"/>
          </a:solidFill>
        </p:grpSpPr>
        <p:sp>
          <p:nvSpPr>
            <p:cNvPr id="145" name="Freeform 1344">
              <a:extLst>
                <a:ext uri="{FF2B5EF4-FFF2-40B4-BE49-F238E27FC236}">
                  <a16:creationId xmlns:a16="http://schemas.microsoft.com/office/drawing/2014/main" xmlns="" id="{7C1E9D44-9BD6-4D86-BA8D-D7E76BB76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735013"/>
              <a:ext cx="46038" cy="92075"/>
            </a:xfrm>
            <a:custGeom>
              <a:avLst/>
              <a:gdLst>
                <a:gd name="T0" fmla="*/ 33 w 203"/>
                <a:gd name="T1" fmla="*/ 407 h 407"/>
                <a:gd name="T2" fmla="*/ 33 w 203"/>
                <a:gd name="T3" fmla="*/ 407 h 407"/>
                <a:gd name="T4" fmla="*/ 28 w 203"/>
                <a:gd name="T5" fmla="*/ 407 h 407"/>
                <a:gd name="T6" fmla="*/ 23 w 203"/>
                <a:gd name="T7" fmla="*/ 405 h 407"/>
                <a:gd name="T8" fmla="*/ 18 w 203"/>
                <a:gd name="T9" fmla="*/ 403 h 407"/>
                <a:gd name="T10" fmla="*/ 13 w 203"/>
                <a:gd name="T11" fmla="*/ 400 h 407"/>
                <a:gd name="T12" fmla="*/ 13 w 203"/>
                <a:gd name="T13" fmla="*/ 400 h 407"/>
                <a:gd name="T14" fmla="*/ 8 w 203"/>
                <a:gd name="T15" fmla="*/ 395 h 407"/>
                <a:gd name="T16" fmla="*/ 4 w 203"/>
                <a:gd name="T17" fmla="*/ 389 h 407"/>
                <a:gd name="T18" fmla="*/ 2 w 203"/>
                <a:gd name="T19" fmla="*/ 384 h 407"/>
                <a:gd name="T20" fmla="*/ 0 w 203"/>
                <a:gd name="T21" fmla="*/ 378 h 407"/>
                <a:gd name="T22" fmla="*/ 0 w 203"/>
                <a:gd name="T23" fmla="*/ 372 h 407"/>
                <a:gd name="T24" fmla="*/ 1 w 203"/>
                <a:gd name="T25" fmla="*/ 365 h 407"/>
                <a:gd name="T26" fmla="*/ 4 w 203"/>
                <a:gd name="T27" fmla="*/ 359 h 407"/>
                <a:gd name="T28" fmla="*/ 7 w 203"/>
                <a:gd name="T29" fmla="*/ 353 h 407"/>
                <a:gd name="T30" fmla="*/ 127 w 203"/>
                <a:gd name="T31" fmla="*/ 204 h 407"/>
                <a:gd name="T32" fmla="*/ 7 w 203"/>
                <a:gd name="T33" fmla="*/ 54 h 407"/>
                <a:gd name="T34" fmla="*/ 7 w 203"/>
                <a:gd name="T35" fmla="*/ 54 h 407"/>
                <a:gd name="T36" fmla="*/ 4 w 203"/>
                <a:gd name="T37" fmla="*/ 48 h 407"/>
                <a:gd name="T38" fmla="*/ 1 w 203"/>
                <a:gd name="T39" fmla="*/ 41 h 407"/>
                <a:gd name="T40" fmla="*/ 0 w 203"/>
                <a:gd name="T41" fmla="*/ 35 h 407"/>
                <a:gd name="T42" fmla="*/ 0 w 203"/>
                <a:gd name="T43" fmla="*/ 29 h 407"/>
                <a:gd name="T44" fmla="*/ 2 w 203"/>
                <a:gd name="T45" fmla="*/ 23 h 407"/>
                <a:gd name="T46" fmla="*/ 4 w 203"/>
                <a:gd name="T47" fmla="*/ 17 h 407"/>
                <a:gd name="T48" fmla="*/ 8 w 203"/>
                <a:gd name="T49" fmla="*/ 11 h 407"/>
                <a:gd name="T50" fmla="*/ 13 w 203"/>
                <a:gd name="T51" fmla="*/ 7 h 407"/>
                <a:gd name="T52" fmla="*/ 13 w 203"/>
                <a:gd name="T53" fmla="*/ 7 h 407"/>
                <a:gd name="T54" fmla="*/ 19 w 203"/>
                <a:gd name="T55" fmla="*/ 3 h 407"/>
                <a:gd name="T56" fmla="*/ 25 w 203"/>
                <a:gd name="T57" fmla="*/ 1 h 407"/>
                <a:gd name="T58" fmla="*/ 31 w 203"/>
                <a:gd name="T59" fmla="*/ 0 h 407"/>
                <a:gd name="T60" fmla="*/ 37 w 203"/>
                <a:gd name="T61" fmla="*/ 0 h 407"/>
                <a:gd name="T62" fmla="*/ 44 w 203"/>
                <a:gd name="T63" fmla="*/ 1 h 407"/>
                <a:gd name="T64" fmla="*/ 49 w 203"/>
                <a:gd name="T65" fmla="*/ 4 h 407"/>
                <a:gd name="T66" fmla="*/ 55 w 203"/>
                <a:gd name="T67" fmla="*/ 7 h 407"/>
                <a:gd name="T68" fmla="*/ 59 w 203"/>
                <a:gd name="T69" fmla="*/ 12 h 407"/>
                <a:gd name="T70" fmla="*/ 196 w 203"/>
                <a:gd name="T71" fmla="*/ 183 h 407"/>
                <a:gd name="T72" fmla="*/ 196 w 203"/>
                <a:gd name="T73" fmla="*/ 183 h 407"/>
                <a:gd name="T74" fmla="*/ 199 w 203"/>
                <a:gd name="T75" fmla="*/ 187 h 407"/>
                <a:gd name="T76" fmla="*/ 201 w 203"/>
                <a:gd name="T77" fmla="*/ 192 h 407"/>
                <a:gd name="T78" fmla="*/ 203 w 203"/>
                <a:gd name="T79" fmla="*/ 198 h 407"/>
                <a:gd name="T80" fmla="*/ 203 w 203"/>
                <a:gd name="T81" fmla="*/ 204 h 407"/>
                <a:gd name="T82" fmla="*/ 203 w 203"/>
                <a:gd name="T83" fmla="*/ 209 h 407"/>
                <a:gd name="T84" fmla="*/ 201 w 203"/>
                <a:gd name="T85" fmla="*/ 214 h 407"/>
                <a:gd name="T86" fmla="*/ 199 w 203"/>
                <a:gd name="T87" fmla="*/ 219 h 407"/>
                <a:gd name="T88" fmla="*/ 196 w 203"/>
                <a:gd name="T89" fmla="*/ 224 h 407"/>
                <a:gd name="T90" fmla="*/ 59 w 203"/>
                <a:gd name="T91" fmla="*/ 394 h 407"/>
                <a:gd name="T92" fmla="*/ 59 w 203"/>
                <a:gd name="T93" fmla="*/ 394 h 407"/>
                <a:gd name="T94" fmla="*/ 54 w 203"/>
                <a:gd name="T95" fmla="*/ 400 h 407"/>
                <a:gd name="T96" fmla="*/ 48 w 203"/>
                <a:gd name="T97" fmla="*/ 404 h 407"/>
                <a:gd name="T98" fmla="*/ 41 w 203"/>
                <a:gd name="T99" fmla="*/ 406 h 407"/>
                <a:gd name="T100" fmla="*/ 33 w 203"/>
                <a:gd name="T101" fmla="*/ 407 h 407"/>
                <a:gd name="T102" fmla="*/ 33 w 203"/>
                <a:gd name="T10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" h="407">
                  <a:moveTo>
                    <a:pt x="33" y="407"/>
                  </a:moveTo>
                  <a:lnTo>
                    <a:pt x="33" y="407"/>
                  </a:lnTo>
                  <a:lnTo>
                    <a:pt x="28" y="407"/>
                  </a:lnTo>
                  <a:lnTo>
                    <a:pt x="23" y="405"/>
                  </a:lnTo>
                  <a:lnTo>
                    <a:pt x="18" y="403"/>
                  </a:lnTo>
                  <a:lnTo>
                    <a:pt x="13" y="400"/>
                  </a:lnTo>
                  <a:lnTo>
                    <a:pt x="13" y="400"/>
                  </a:lnTo>
                  <a:lnTo>
                    <a:pt x="8" y="395"/>
                  </a:lnTo>
                  <a:lnTo>
                    <a:pt x="4" y="389"/>
                  </a:lnTo>
                  <a:lnTo>
                    <a:pt x="2" y="384"/>
                  </a:lnTo>
                  <a:lnTo>
                    <a:pt x="0" y="378"/>
                  </a:lnTo>
                  <a:lnTo>
                    <a:pt x="0" y="372"/>
                  </a:lnTo>
                  <a:lnTo>
                    <a:pt x="1" y="365"/>
                  </a:lnTo>
                  <a:lnTo>
                    <a:pt x="4" y="359"/>
                  </a:lnTo>
                  <a:lnTo>
                    <a:pt x="7" y="353"/>
                  </a:lnTo>
                  <a:lnTo>
                    <a:pt x="127" y="20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4" y="48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59" y="12"/>
                  </a:lnTo>
                  <a:lnTo>
                    <a:pt x="196" y="183"/>
                  </a:lnTo>
                  <a:lnTo>
                    <a:pt x="196" y="183"/>
                  </a:lnTo>
                  <a:lnTo>
                    <a:pt x="199" y="187"/>
                  </a:lnTo>
                  <a:lnTo>
                    <a:pt x="201" y="192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3" y="209"/>
                  </a:lnTo>
                  <a:lnTo>
                    <a:pt x="201" y="214"/>
                  </a:lnTo>
                  <a:lnTo>
                    <a:pt x="199" y="219"/>
                  </a:lnTo>
                  <a:lnTo>
                    <a:pt x="196" y="224"/>
                  </a:lnTo>
                  <a:lnTo>
                    <a:pt x="59" y="394"/>
                  </a:lnTo>
                  <a:lnTo>
                    <a:pt x="59" y="394"/>
                  </a:lnTo>
                  <a:lnTo>
                    <a:pt x="54" y="400"/>
                  </a:lnTo>
                  <a:lnTo>
                    <a:pt x="48" y="404"/>
                  </a:lnTo>
                  <a:lnTo>
                    <a:pt x="41" y="406"/>
                  </a:lnTo>
                  <a:lnTo>
                    <a:pt x="33" y="407"/>
                  </a:lnTo>
                  <a:lnTo>
                    <a:pt x="33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5">
              <a:extLst>
                <a:ext uri="{FF2B5EF4-FFF2-40B4-BE49-F238E27FC236}">
                  <a16:creationId xmlns:a16="http://schemas.microsoft.com/office/drawing/2014/main" xmlns="" id="{43064579-8CE6-4FDC-92B0-1FAA62CF3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773113"/>
              <a:ext cx="74613" cy="15875"/>
            </a:xfrm>
            <a:custGeom>
              <a:avLst/>
              <a:gdLst>
                <a:gd name="T0" fmla="*/ 298 w 331"/>
                <a:gd name="T1" fmla="*/ 65 h 65"/>
                <a:gd name="T2" fmla="*/ 33 w 331"/>
                <a:gd name="T3" fmla="*/ 65 h 65"/>
                <a:gd name="T4" fmla="*/ 33 w 331"/>
                <a:gd name="T5" fmla="*/ 65 h 65"/>
                <a:gd name="T6" fmla="*/ 26 w 331"/>
                <a:gd name="T7" fmla="*/ 65 h 65"/>
                <a:gd name="T8" fmla="*/ 20 w 331"/>
                <a:gd name="T9" fmla="*/ 63 h 65"/>
                <a:gd name="T10" fmla="*/ 14 w 331"/>
                <a:gd name="T11" fmla="*/ 60 h 65"/>
                <a:gd name="T12" fmla="*/ 9 w 331"/>
                <a:gd name="T13" fmla="*/ 56 h 65"/>
                <a:gd name="T14" fmla="*/ 5 w 331"/>
                <a:gd name="T15" fmla="*/ 50 h 65"/>
                <a:gd name="T16" fmla="*/ 2 w 331"/>
                <a:gd name="T17" fmla="*/ 45 h 65"/>
                <a:gd name="T18" fmla="*/ 0 w 331"/>
                <a:gd name="T19" fmla="*/ 39 h 65"/>
                <a:gd name="T20" fmla="*/ 0 w 331"/>
                <a:gd name="T21" fmla="*/ 33 h 65"/>
                <a:gd name="T22" fmla="*/ 0 w 331"/>
                <a:gd name="T23" fmla="*/ 33 h 65"/>
                <a:gd name="T24" fmla="*/ 0 w 331"/>
                <a:gd name="T25" fmla="*/ 26 h 65"/>
                <a:gd name="T26" fmla="*/ 2 w 331"/>
                <a:gd name="T27" fmla="*/ 19 h 65"/>
                <a:gd name="T28" fmla="*/ 5 w 331"/>
                <a:gd name="T29" fmla="*/ 14 h 65"/>
                <a:gd name="T30" fmla="*/ 9 w 331"/>
                <a:gd name="T31" fmla="*/ 9 h 65"/>
                <a:gd name="T32" fmla="*/ 14 w 331"/>
                <a:gd name="T33" fmla="*/ 5 h 65"/>
                <a:gd name="T34" fmla="*/ 20 w 331"/>
                <a:gd name="T35" fmla="*/ 2 h 65"/>
                <a:gd name="T36" fmla="*/ 26 w 331"/>
                <a:gd name="T37" fmla="*/ 0 h 65"/>
                <a:gd name="T38" fmla="*/ 33 w 331"/>
                <a:gd name="T39" fmla="*/ 0 h 65"/>
                <a:gd name="T40" fmla="*/ 298 w 331"/>
                <a:gd name="T41" fmla="*/ 0 h 65"/>
                <a:gd name="T42" fmla="*/ 298 w 331"/>
                <a:gd name="T43" fmla="*/ 0 h 65"/>
                <a:gd name="T44" fmla="*/ 304 w 331"/>
                <a:gd name="T45" fmla="*/ 0 h 65"/>
                <a:gd name="T46" fmla="*/ 310 w 331"/>
                <a:gd name="T47" fmla="*/ 2 h 65"/>
                <a:gd name="T48" fmla="*/ 317 w 331"/>
                <a:gd name="T49" fmla="*/ 5 h 65"/>
                <a:gd name="T50" fmla="*/ 322 w 331"/>
                <a:gd name="T51" fmla="*/ 9 h 65"/>
                <a:gd name="T52" fmla="*/ 326 w 331"/>
                <a:gd name="T53" fmla="*/ 14 h 65"/>
                <a:gd name="T54" fmla="*/ 328 w 331"/>
                <a:gd name="T55" fmla="*/ 19 h 65"/>
                <a:gd name="T56" fmla="*/ 330 w 331"/>
                <a:gd name="T57" fmla="*/ 26 h 65"/>
                <a:gd name="T58" fmla="*/ 331 w 331"/>
                <a:gd name="T59" fmla="*/ 33 h 65"/>
                <a:gd name="T60" fmla="*/ 331 w 331"/>
                <a:gd name="T61" fmla="*/ 33 h 65"/>
                <a:gd name="T62" fmla="*/ 330 w 331"/>
                <a:gd name="T63" fmla="*/ 39 h 65"/>
                <a:gd name="T64" fmla="*/ 328 w 331"/>
                <a:gd name="T65" fmla="*/ 45 h 65"/>
                <a:gd name="T66" fmla="*/ 326 w 331"/>
                <a:gd name="T67" fmla="*/ 50 h 65"/>
                <a:gd name="T68" fmla="*/ 322 w 331"/>
                <a:gd name="T69" fmla="*/ 56 h 65"/>
                <a:gd name="T70" fmla="*/ 317 w 331"/>
                <a:gd name="T71" fmla="*/ 60 h 65"/>
                <a:gd name="T72" fmla="*/ 310 w 331"/>
                <a:gd name="T73" fmla="*/ 63 h 65"/>
                <a:gd name="T74" fmla="*/ 304 w 331"/>
                <a:gd name="T75" fmla="*/ 65 h 65"/>
                <a:gd name="T76" fmla="*/ 298 w 331"/>
                <a:gd name="T77" fmla="*/ 65 h 65"/>
                <a:gd name="T78" fmla="*/ 298 w 331"/>
                <a:gd name="T7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5">
                  <a:moveTo>
                    <a:pt x="298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0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0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19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0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5"/>
                  </a:lnTo>
                  <a:lnTo>
                    <a:pt x="29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46">
              <a:extLst>
                <a:ext uri="{FF2B5EF4-FFF2-40B4-BE49-F238E27FC236}">
                  <a16:creationId xmlns:a16="http://schemas.microsoft.com/office/drawing/2014/main" xmlns="" id="{67BFA7AF-8C86-4F90-821F-B8B23389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990601"/>
              <a:ext cx="46038" cy="92075"/>
            </a:xfrm>
            <a:custGeom>
              <a:avLst/>
              <a:gdLst>
                <a:gd name="T0" fmla="*/ 170 w 202"/>
                <a:gd name="T1" fmla="*/ 408 h 408"/>
                <a:gd name="T2" fmla="*/ 170 w 202"/>
                <a:gd name="T3" fmla="*/ 408 h 408"/>
                <a:gd name="T4" fmla="*/ 162 w 202"/>
                <a:gd name="T5" fmla="*/ 407 h 408"/>
                <a:gd name="T6" fmla="*/ 155 w 202"/>
                <a:gd name="T7" fmla="*/ 404 h 408"/>
                <a:gd name="T8" fmla="*/ 149 w 202"/>
                <a:gd name="T9" fmla="*/ 401 h 408"/>
                <a:gd name="T10" fmla="*/ 144 w 202"/>
                <a:gd name="T11" fmla="*/ 396 h 408"/>
                <a:gd name="T12" fmla="*/ 7 w 202"/>
                <a:gd name="T13" fmla="*/ 225 h 408"/>
                <a:gd name="T14" fmla="*/ 7 w 202"/>
                <a:gd name="T15" fmla="*/ 225 h 408"/>
                <a:gd name="T16" fmla="*/ 4 w 202"/>
                <a:gd name="T17" fmla="*/ 220 h 408"/>
                <a:gd name="T18" fmla="*/ 2 w 202"/>
                <a:gd name="T19" fmla="*/ 214 h 408"/>
                <a:gd name="T20" fmla="*/ 0 w 202"/>
                <a:gd name="T21" fmla="*/ 209 h 408"/>
                <a:gd name="T22" fmla="*/ 0 w 202"/>
                <a:gd name="T23" fmla="*/ 204 h 408"/>
                <a:gd name="T24" fmla="*/ 0 w 202"/>
                <a:gd name="T25" fmla="*/ 199 h 408"/>
                <a:gd name="T26" fmla="*/ 1 w 202"/>
                <a:gd name="T27" fmla="*/ 193 h 408"/>
                <a:gd name="T28" fmla="*/ 4 w 202"/>
                <a:gd name="T29" fmla="*/ 188 h 408"/>
                <a:gd name="T30" fmla="*/ 7 w 202"/>
                <a:gd name="T31" fmla="*/ 183 h 408"/>
                <a:gd name="T32" fmla="*/ 144 w 202"/>
                <a:gd name="T33" fmla="*/ 13 h 408"/>
                <a:gd name="T34" fmla="*/ 144 w 202"/>
                <a:gd name="T35" fmla="*/ 13 h 408"/>
                <a:gd name="T36" fmla="*/ 148 w 202"/>
                <a:gd name="T37" fmla="*/ 7 h 408"/>
                <a:gd name="T38" fmla="*/ 153 w 202"/>
                <a:gd name="T39" fmla="*/ 4 h 408"/>
                <a:gd name="T40" fmla="*/ 159 w 202"/>
                <a:gd name="T41" fmla="*/ 2 h 408"/>
                <a:gd name="T42" fmla="*/ 165 w 202"/>
                <a:gd name="T43" fmla="*/ 0 h 408"/>
                <a:gd name="T44" fmla="*/ 172 w 202"/>
                <a:gd name="T45" fmla="*/ 0 h 408"/>
                <a:gd name="T46" fmla="*/ 178 w 202"/>
                <a:gd name="T47" fmla="*/ 1 h 408"/>
                <a:gd name="T48" fmla="*/ 184 w 202"/>
                <a:gd name="T49" fmla="*/ 4 h 408"/>
                <a:gd name="T50" fmla="*/ 189 w 202"/>
                <a:gd name="T51" fmla="*/ 7 h 408"/>
                <a:gd name="T52" fmla="*/ 189 w 202"/>
                <a:gd name="T53" fmla="*/ 7 h 408"/>
                <a:gd name="T54" fmla="*/ 194 w 202"/>
                <a:gd name="T55" fmla="*/ 13 h 408"/>
                <a:gd name="T56" fmla="*/ 199 w 202"/>
                <a:gd name="T57" fmla="*/ 18 h 408"/>
                <a:gd name="T58" fmla="*/ 201 w 202"/>
                <a:gd name="T59" fmla="*/ 24 h 408"/>
                <a:gd name="T60" fmla="*/ 202 w 202"/>
                <a:gd name="T61" fmla="*/ 30 h 408"/>
                <a:gd name="T62" fmla="*/ 202 w 202"/>
                <a:gd name="T63" fmla="*/ 36 h 408"/>
                <a:gd name="T64" fmla="*/ 201 w 202"/>
                <a:gd name="T65" fmla="*/ 43 h 408"/>
                <a:gd name="T66" fmla="*/ 199 w 202"/>
                <a:gd name="T67" fmla="*/ 49 h 408"/>
                <a:gd name="T68" fmla="*/ 194 w 202"/>
                <a:gd name="T69" fmla="*/ 54 h 408"/>
                <a:gd name="T70" fmla="*/ 75 w 202"/>
                <a:gd name="T71" fmla="*/ 204 h 408"/>
                <a:gd name="T72" fmla="*/ 194 w 202"/>
                <a:gd name="T73" fmla="*/ 354 h 408"/>
                <a:gd name="T74" fmla="*/ 194 w 202"/>
                <a:gd name="T75" fmla="*/ 354 h 408"/>
                <a:gd name="T76" fmla="*/ 199 w 202"/>
                <a:gd name="T77" fmla="*/ 359 h 408"/>
                <a:gd name="T78" fmla="*/ 201 w 202"/>
                <a:gd name="T79" fmla="*/ 366 h 408"/>
                <a:gd name="T80" fmla="*/ 202 w 202"/>
                <a:gd name="T81" fmla="*/ 372 h 408"/>
                <a:gd name="T82" fmla="*/ 202 w 202"/>
                <a:gd name="T83" fmla="*/ 378 h 408"/>
                <a:gd name="T84" fmla="*/ 201 w 202"/>
                <a:gd name="T85" fmla="*/ 384 h 408"/>
                <a:gd name="T86" fmla="*/ 199 w 202"/>
                <a:gd name="T87" fmla="*/ 390 h 408"/>
                <a:gd name="T88" fmla="*/ 194 w 202"/>
                <a:gd name="T89" fmla="*/ 396 h 408"/>
                <a:gd name="T90" fmla="*/ 189 w 202"/>
                <a:gd name="T91" fmla="*/ 400 h 408"/>
                <a:gd name="T92" fmla="*/ 189 w 202"/>
                <a:gd name="T93" fmla="*/ 400 h 408"/>
                <a:gd name="T94" fmla="*/ 185 w 202"/>
                <a:gd name="T95" fmla="*/ 404 h 408"/>
                <a:gd name="T96" fmla="*/ 180 w 202"/>
                <a:gd name="T97" fmla="*/ 406 h 408"/>
                <a:gd name="T98" fmla="*/ 175 w 202"/>
                <a:gd name="T99" fmla="*/ 407 h 408"/>
                <a:gd name="T100" fmla="*/ 170 w 202"/>
                <a:gd name="T101" fmla="*/ 408 h 408"/>
                <a:gd name="T102" fmla="*/ 170 w 202"/>
                <a:gd name="T10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408">
                  <a:moveTo>
                    <a:pt x="170" y="408"/>
                  </a:moveTo>
                  <a:lnTo>
                    <a:pt x="170" y="408"/>
                  </a:lnTo>
                  <a:lnTo>
                    <a:pt x="162" y="407"/>
                  </a:lnTo>
                  <a:lnTo>
                    <a:pt x="155" y="404"/>
                  </a:lnTo>
                  <a:lnTo>
                    <a:pt x="149" y="401"/>
                  </a:lnTo>
                  <a:lnTo>
                    <a:pt x="144" y="39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4" y="220"/>
                  </a:lnTo>
                  <a:lnTo>
                    <a:pt x="2" y="214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9"/>
                  </a:lnTo>
                  <a:lnTo>
                    <a:pt x="1" y="193"/>
                  </a:lnTo>
                  <a:lnTo>
                    <a:pt x="4" y="188"/>
                  </a:lnTo>
                  <a:lnTo>
                    <a:pt x="7" y="18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8" y="7"/>
                  </a:lnTo>
                  <a:lnTo>
                    <a:pt x="153" y="4"/>
                  </a:lnTo>
                  <a:lnTo>
                    <a:pt x="159" y="2"/>
                  </a:lnTo>
                  <a:lnTo>
                    <a:pt x="165" y="0"/>
                  </a:lnTo>
                  <a:lnTo>
                    <a:pt x="172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9" y="7"/>
                  </a:lnTo>
                  <a:lnTo>
                    <a:pt x="189" y="7"/>
                  </a:lnTo>
                  <a:lnTo>
                    <a:pt x="194" y="13"/>
                  </a:lnTo>
                  <a:lnTo>
                    <a:pt x="199" y="18"/>
                  </a:lnTo>
                  <a:lnTo>
                    <a:pt x="201" y="24"/>
                  </a:lnTo>
                  <a:lnTo>
                    <a:pt x="202" y="30"/>
                  </a:lnTo>
                  <a:lnTo>
                    <a:pt x="202" y="36"/>
                  </a:lnTo>
                  <a:lnTo>
                    <a:pt x="201" y="43"/>
                  </a:lnTo>
                  <a:lnTo>
                    <a:pt x="199" y="49"/>
                  </a:lnTo>
                  <a:lnTo>
                    <a:pt x="194" y="54"/>
                  </a:lnTo>
                  <a:lnTo>
                    <a:pt x="75" y="204"/>
                  </a:lnTo>
                  <a:lnTo>
                    <a:pt x="194" y="354"/>
                  </a:lnTo>
                  <a:lnTo>
                    <a:pt x="194" y="354"/>
                  </a:lnTo>
                  <a:lnTo>
                    <a:pt x="199" y="359"/>
                  </a:lnTo>
                  <a:lnTo>
                    <a:pt x="201" y="366"/>
                  </a:lnTo>
                  <a:lnTo>
                    <a:pt x="202" y="372"/>
                  </a:lnTo>
                  <a:lnTo>
                    <a:pt x="202" y="378"/>
                  </a:lnTo>
                  <a:lnTo>
                    <a:pt x="201" y="384"/>
                  </a:lnTo>
                  <a:lnTo>
                    <a:pt x="199" y="390"/>
                  </a:lnTo>
                  <a:lnTo>
                    <a:pt x="194" y="396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5" y="404"/>
                  </a:lnTo>
                  <a:lnTo>
                    <a:pt x="180" y="406"/>
                  </a:lnTo>
                  <a:lnTo>
                    <a:pt x="175" y="407"/>
                  </a:lnTo>
                  <a:lnTo>
                    <a:pt x="170" y="408"/>
                  </a:lnTo>
                  <a:lnTo>
                    <a:pt x="170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47">
              <a:extLst>
                <a:ext uri="{FF2B5EF4-FFF2-40B4-BE49-F238E27FC236}">
                  <a16:creationId xmlns:a16="http://schemas.microsoft.com/office/drawing/2014/main" xmlns="" id="{157854F9-C89E-4DE8-9860-39E0C685C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1028701"/>
              <a:ext cx="74613" cy="14288"/>
            </a:xfrm>
            <a:custGeom>
              <a:avLst/>
              <a:gdLst>
                <a:gd name="T0" fmla="*/ 298 w 331"/>
                <a:gd name="T1" fmla="*/ 66 h 66"/>
                <a:gd name="T2" fmla="*/ 33 w 331"/>
                <a:gd name="T3" fmla="*/ 66 h 66"/>
                <a:gd name="T4" fmla="*/ 33 w 331"/>
                <a:gd name="T5" fmla="*/ 66 h 66"/>
                <a:gd name="T6" fmla="*/ 26 w 331"/>
                <a:gd name="T7" fmla="*/ 65 h 66"/>
                <a:gd name="T8" fmla="*/ 20 w 331"/>
                <a:gd name="T9" fmla="*/ 63 h 66"/>
                <a:gd name="T10" fmla="*/ 14 w 331"/>
                <a:gd name="T11" fmla="*/ 60 h 66"/>
                <a:gd name="T12" fmla="*/ 9 w 331"/>
                <a:gd name="T13" fmla="*/ 56 h 66"/>
                <a:gd name="T14" fmla="*/ 5 w 331"/>
                <a:gd name="T15" fmla="*/ 52 h 66"/>
                <a:gd name="T16" fmla="*/ 2 w 331"/>
                <a:gd name="T17" fmla="*/ 45 h 66"/>
                <a:gd name="T18" fmla="*/ 0 w 331"/>
                <a:gd name="T19" fmla="*/ 39 h 66"/>
                <a:gd name="T20" fmla="*/ 0 w 331"/>
                <a:gd name="T21" fmla="*/ 33 h 66"/>
                <a:gd name="T22" fmla="*/ 0 w 331"/>
                <a:gd name="T23" fmla="*/ 33 h 66"/>
                <a:gd name="T24" fmla="*/ 0 w 331"/>
                <a:gd name="T25" fmla="*/ 26 h 66"/>
                <a:gd name="T26" fmla="*/ 2 w 331"/>
                <a:gd name="T27" fmla="*/ 20 h 66"/>
                <a:gd name="T28" fmla="*/ 5 w 331"/>
                <a:gd name="T29" fmla="*/ 14 h 66"/>
                <a:gd name="T30" fmla="*/ 9 w 331"/>
                <a:gd name="T31" fmla="*/ 9 h 66"/>
                <a:gd name="T32" fmla="*/ 14 w 331"/>
                <a:gd name="T33" fmla="*/ 5 h 66"/>
                <a:gd name="T34" fmla="*/ 20 w 331"/>
                <a:gd name="T35" fmla="*/ 2 h 66"/>
                <a:gd name="T36" fmla="*/ 26 w 331"/>
                <a:gd name="T37" fmla="*/ 1 h 66"/>
                <a:gd name="T38" fmla="*/ 33 w 331"/>
                <a:gd name="T39" fmla="*/ 0 h 66"/>
                <a:gd name="T40" fmla="*/ 298 w 331"/>
                <a:gd name="T41" fmla="*/ 0 h 66"/>
                <a:gd name="T42" fmla="*/ 298 w 331"/>
                <a:gd name="T43" fmla="*/ 0 h 66"/>
                <a:gd name="T44" fmla="*/ 304 w 331"/>
                <a:gd name="T45" fmla="*/ 1 h 66"/>
                <a:gd name="T46" fmla="*/ 310 w 331"/>
                <a:gd name="T47" fmla="*/ 2 h 66"/>
                <a:gd name="T48" fmla="*/ 317 w 331"/>
                <a:gd name="T49" fmla="*/ 5 h 66"/>
                <a:gd name="T50" fmla="*/ 322 w 331"/>
                <a:gd name="T51" fmla="*/ 9 h 66"/>
                <a:gd name="T52" fmla="*/ 326 w 331"/>
                <a:gd name="T53" fmla="*/ 14 h 66"/>
                <a:gd name="T54" fmla="*/ 328 w 331"/>
                <a:gd name="T55" fmla="*/ 20 h 66"/>
                <a:gd name="T56" fmla="*/ 330 w 331"/>
                <a:gd name="T57" fmla="*/ 26 h 66"/>
                <a:gd name="T58" fmla="*/ 331 w 331"/>
                <a:gd name="T59" fmla="*/ 33 h 66"/>
                <a:gd name="T60" fmla="*/ 331 w 331"/>
                <a:gd name="T61" fmla="*/ 33 h 66"/>
                <a:gd name="T62" fmla="*/ 330 w 331"/>
                <a:gd name="T63" fmla="*/ 39 h 66"/>
                <a:gd name="T64" fmla="*/ 328 w 331"/>
                <a:gd name="T65" fmla="*/ 45 h 66"/>
                <a:gd name="T66" fmla="*/ 326 w 331"/>
                <a:gd name="T67" fmla="*/ 52 h 66"/>
                <a:gd name="T68" fmla="*/ 322 w 331"/>
                <a:gd name="T69" fmla="*/ 56 h 66"/>
                <a:gd name="T70" fmla="*/ 317 w 331"/>
                <a:gd name="T71" fmla="*/ 60 h 66"/>
                <a:gd name="T72" fmla="*/ 310 w 331"/>
                <a:gd name="T73" fmla="*/ 63 h 66"/>
                <a:gd name="T74" fmla="*/ 304 w 331"/>
                <a:gd name="T75" fmla="*/ 65 h 66"/>
                <a:gd name="T76" fmla="*/ 298 w 331"/>
                <a:gd name="T77" fmla="*/ 66 h 66"/>
                <a:gd name="T78" fmla="*/ 298 w 331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6">
                  <a:moveTo>
                    <a:pt x="298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2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48">
              <a:extLst>
                <a:ext uri="{FF2B5EF4-FFF2-40B4-BE49-F238E27FC236}">
                  <a16:creationId xmlns:a16="http://schemas.microsoft.com/office/drawing/2014/main" xmlns="" id="{ADC73A40-8AF8-4025-B36B-C4FB68192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863601"/>
              <a:ext cx="53975" cy="93663"/>
            </a:xfrm>
            <a:custGeom>
              <a:avLst/>
              <a:gdLst>
                <a:gd name="T0" fmla="*/ 94 w 237"/>
                <a:gd name="T1" fmla="*/ 405 h 407"/>
                <a:gd name="T2" fmla="*/ 53 w 237"/>
                <a:gd name="T3" fmla="*/ 387 h 407"/>
                <a:gd name="T4" fmla="*/ 20 w 237"/>
                <a:gd name="T5" fmla="*/ 355 h 407"/>
                <a:gd name="T6" fmla="*/ 2 w 237"/>
                <a:gd name="T7" fmla="*/ 313 h 407"/>
                <a:gd name="T8" fmla="*/ 1 w 237"/>
                <a:gd name="T9" fmla="*/ 283 h 407"/>
                <a:gd name="T10" fmla="*/ 14 w 237"/>
                <a:gd name="T11" fmla="*/ 262 h 407"/>
                <a:gd name="T12" fmla="*/ 33 w 237"/>
                <a:gd name="T13" fmla="*/ 256 h 407"/>
                <a:gd name="T14" fmla="*/ 57 w 237"/>
                <a:gd name="T15" fmla="*/ 266 h 407"/>
                <a:gd name="T16" fmla="*/ 66 w 237"/>
                <a:gd name="T17" fmla="*/ 289 h 407"/>
                <a:gd name="T18" fmla="*/ 75 w 237"/>
                <a:gd name="T19" fmla="*/ 318 h 407"/>
                <a:gd name="T20" fmla="*/ 107 w 237"/>
                <a:gd name="T21" fmla="*/ 340 h 407"/>
                <a:gd name="T22" fmla="*/ 138 w 237"/>
                <a:gd name="T23" fmla="*/ 338 h 407"/>
                <a:gd name="T24" fmla="*/ 166 w 237"/>
                <a:gd name="T25" fmla="*/ 310 h 407"/>
                <a:gd name="T26" fmla="*/ 169 w 237"/>
                <a:gd name="T27" fmla="*/ 279 h 407"/>
                <a:gd name="T28" fmla="*/ 148 w 237"/>
                <a:gd name="T29" fmla="*/ 246 h 407"/>
                <a:gd name="T30" fmla="*/ 118 w 237"/>
                <a:gd name="T31" fmla="*/ 237 h 407"/>
                <a:gd name="T32" fmla="*/ 72 w 237"/>
                <a:gd name="T33" fmla="*/ 228 h 407"/>
                <a:gd name="T34" fmla="*/ 35 w 237"/>
                <a:gd name="T35" fmla="*/ 202 h 407"/>
                <a:gd name="T36" fmla="*/ 9 w 237"/>
                <a:gd name="T37" fmla="*/ 165 h 407"/>
                <a:gd name="T38" fmla="*/ 0 w 237"/>
                <a:gd name="T39" fmla="*/ 118 h 407"/>
                <a:gd name="T40" fmla="*/ 5 w 237"/>
                <a:gd name="T41" fmla="*/ 83 h 407"/>
                <a:gd name="T42" fmla="*/ 27 w 237"/>
                <a:gd name="T43" fmla="*/ 44 h 407"/>
                <a:gd name="T44" fmla="*/ 62 w 237"/>
                <a:gd name="T45" fmla="*/ 15 h 407"/>
                <a:gd name="T46" fmla="*/ 106 w 237"/>
                <a:gd name="T47" fmla="*/ 1 h 407"/>
                <a:gd name="T48" fmla="*/ 142 w 237"/>
                <a:gd name="T49" fmla="*/ 2 h 407"/>
                <a:gd name="T50" fmla="*/ 184 w 237"/>
                <a:gd name="T51" fmla="*/ 21 h 407"/>
                <a:gd name="T52" fmla="*/ 216 w 237"/>
                <a:gd name="T53" fmla="*/ 53 h 407"/>
                <a:gd name="T54" fmla="*/ 234 w 237"/>
                <a:gd name="T55" fmla="*/ 95 h 407"/>
                <a:gd name="T56" fmla="*/ 236 w 237"/>
                <a:gd name="T57" fmla="*/ 126 h 407"/>
                <a:gd name="T58" fmla="*/ 222 w 237"/>
                <a:gd name="T59" fmla="*/ 146 h 407"/>
                <a:gd name="T60" fmla="*/ 204 w 237"/>
                <a:gd name="T61" fmla="*/ 151 h 407"/>
                <a:gd name="T62" fmla="*/ 180 w 237"/>
                <a:gd name="T63" fmla="*/ 142 h 407"/>
                <a:gd name="T64" fmla="*/ 171 w 237"/>
                <a:gd name="T65" fmla="*/ 118 h 407"/>
                <a:gd name="T66" fmla="*/ 161 w 237"/>
                <a:gd name="T67" fmla="*/ 89 h 407"/>
                <a:gd name="T68" fmla="*/ 129 w 237"/>
                <a:gd name="T69" fmla="*/ 68 h 407"/>
                <a:gd name="T70" fmla="*/ 98 w 237"/>
                <a:gd name="T71" fmla="*/ 71 h 407"/>
                <a:gd name="T72" fmla="*/ 70 w 237"/>
                <a:gd name="T73" fmla="*/ 99 h 407"/>
                <a:gd name="T74" fmla="*/ 67 w 237"/>
                <a:gd name="T75" fmla="*/ 130 h 407"/>
                <a:gd name="T76" fmla="*/ 89 w 237"/>
                <a:gd name="T77" fmla="*/ 162 h 407"/>
                <a:gd name="T78" fmla="*/ 118 w 237"/>
                <a:gd name="T79" fmla="*/ 171 h 407"/>
                <a:gd name="T80" fmla="*/ 164 w 237"/>
                <a:gd name="T81" fmla="*/ 180 h 407"/>
                <a:gd name="T82" fmla="*/ 202 w 237"/>
                <a:gd name="T83" fmla="*/ 205 h 407"/>
                <a:gd name="T84" fmla="*/ 227 w 237"/>
                <a:gd name="T85" fmla="*/ 244 h 407"/>
                <a:gd name="T86" fmla="*/ 237 w 237"/>
                <a:gd name="T87" fmla="*/ 289 h 407"/>
                <a:gd name="T88" fmla="*/ 232 w 237"/>
                <a:gd name="T89" fmla="*/ 324 h 407"/>
                <a:gd name="T90" fmla="*/ 210 w 237"/>
                <a:gd name="T91" fmla="*/ 365 h 407"/>
                <a:gd name="T92" fmla="*/ 175 w 237"/>
                <a:gd name="T93" fmla="*/ 394 h 407"/>
                <a:gd name="T94" fmla="*/ 130 w 237"/>
                <a:gd name="T95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" h="407">
                  <a:moveTo>
                    <a:pt x="118" y="407"/>
                  </a:moveTo>
                  <a:lnTo>
                    <a:pt x="118" y="407"/>
                  </a:lnTo>
                  <a:lnTo>
                    <a:pt x="106" y="407"/>
                  </a:lnTo>
                  <a:lnTo>
                    <a:pt x="94" y="405"/>
                  </a:lnTo>
                  <a:lnTo>
                    <a:pt x="84" y="402"/>
                  </a:lnTo>
                  <a:lnTo>
                    <a:pt x="72" y="398"/>
                  </a:lnTo>
                  <a:lnTo>
                    <a:pt x="62" y="394"/>
                  </a:lnTo>
                  <a:lnTo>
                    <a:pt x="53" y="387"/>
                  </a:lnTo>
                  <a:lnTo>
                    <a:pt x="43" y="380"/>
                  </a:lnTo>
                  <a:lnTo>
                    <a:pt x="35" y="373"/>
                  </a:lnTo>
                  <a:lnTo>
                    <a:pt x="27" y="365"/>
                  </a:lnTo>
                  <a:lnTo>
                    <a:pt x="20" y="355"/>
                  </a:lnTo>
                  <a:lnTo>
                    <a:pt x="14" y="346"/>
                  </a:lnTo>
                  <a:lnTo>
                    <a:pt x="9" y="336"/>
                  </a:lnTo>
                  <a:lnTo>
                    <a:pt x="5" y="324"/>
                  </a:lnTo>
                  <a:lnTo>
                    <a:pt x="2" y="313"/>
                  </a:lnTo>
                  <a:lnTo>
                    <a:pt x="1" y="30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83"/>
                  </a:lnTo>
                  <a:lnTo>
                    <a:pt x="3" y="277"/>
                  </a:lnTo>
                  <a:lnTo>
                    <a:pt x="6" y="271"/>
                  </a:lnTo>
                  <a:lnTo>
                    <a:pt x="9" y="266"/>
                  </a:lnTo>
                  <a:lnTo>
                    <a:pt x="14" y="262"/>
                  </a:lnTo>
                  <a:lnTo>
                    <a:pt x="20" y="259"/>
                  </a:lnTo>
                  <a:lnTo>
                    <a:pt x="27" y="257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40" y="257"/>
                  </a:lnTo>
                  <a:lnTo>
                    <a:pt x="46" y="259"/>
                  </a:lnTo>
                  <a:lnTo>
                    <a:pt x="52" y="262"/>
                  </a:lnTo>
                  <a:lnTo>
                    <a:pt x="57" y="266"/>
                  </a:lnTo>
                  <a:lnTo>
                    <a:pt x="61" y="271"/>
                  </a:lnTo>
                  <a:lnTo>
                    <a:pt x="64" y="277"/>
                  </a:lnTo>
                  <a:lnTo>
                    <a:pt x="65" y="283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7" y="299"/>
                  </a:lnTo>
                  <a:lnTo>
                    <a:pt x="70" y="310"/>
                  </a:lnTo>
                  <a:lnTo>
                    <a:pt x="75" y="318"/>
                  </a:lnTo>
                  <a:lnTo>
                    <a:pt x="82" y="326"/>
                  </a:lnTo>
                  <a:lnTo>
                    <a:pt x="89" y="333"/>
                  </a:lnTo>
                  <a:lnTo>
                    <a:pt x="98" y="338"/>
                  </a:lnTo>
                  <a:lnTo>
                    <a:pt x="107" y="340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29" y="340"/>
                  </a:lnTo>
                  <a:lnTo>
                    <a:pt x="138" y="338"/>
                  </a:lnTo>
                  <a:lnTo>
                    <a:pt x="148" y="333"/>
                  </a:lnTo>
                  <a:lnTo>
                    <a:pt x="155" y="326"/>
                  </a:lnTo>
                  <a:lnTo>
                    <a:pt x="161" y="318"/>
                  </a:lnTo>
                  <a:lnTo>
                    <a:pt x="166" y="310"/>
                  </a:lnTo>
                  <a:lnTo>
                    <a:pt x="169" y="29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69" y="279"/>
                  </a:lnTo>
                  <a:lnTo>
                    <a:pt x="166" y="269"/>
                  </a:lnTo>
                  <a:lnTo>
                    <a:pt x="161" y="260"/>
                  </a:lnTo>
                  <a:lnTo>
                    <a:pt x="155" y="253"/>
                  </a:lnTo>
                  <a:lnTo>
                    <a:pt x="148" y="246"/>
                  </a:lnTo>
                  <a:lnTo>
                    <a:pt x="138" y="242"/>
                  </a:lnTo>
                  <a:lnTo>
                    <a:pt x="129" y="238"/>
                  </a:lnTo>
                  <a:lnTo>
                    <a:pt x="118" y="237"/>
                  </a:lnTo>
                  <a:lnTo>
                    <a:pt x="118" y="237"/>
                  </a:lnTo>
                  <a:lnTo>
                    <a:pt x="106" y="236"/>
                  </a:lnTo>
                  <a:lnTo>
                    <a:pt x="94" y="234"/>
                  </a:lnTo>
                  <a:lnTo>
                    <a:pt x="84" y="232"/>
                  </a:lnTo>
                  <a:lnTo>
                    <a:pt x="72" y="228"/>
                  </a:lnTo>
                  <a:lnTo>
                    <a:pt x="62" y="223"/>
                  </a:lnTo>
                  <a:lnTo>
                    <a:pt x="53" y="217"/>
                  </a:lnTo>
                  <a:lnTo>
                    <a:pt x="43" y="210"/>
                  </a:lnTo>
                  <a:lnTo>
                    <a:pt x="35" y="202"/>
                  </a:lnTo>
                  <a:lnTo>
                    <a:pt x="27" y="194"/>
                  </a:lnTo>
                  <a:lnTo>
                    <a:pt x="20" y="185"/>
                  </a:lnTo>
                  <a:lnTo>
                    <a:pt x="14" y="175"/>
                  </a:lnTo>
                  <a:lnTo>
                    <a:pt x="9" y="165"/>
                  </a:lnTo>
                  <a:lnTo>
                    <a:pt x="5" y="154"/>
                  </a:lnTo>
                  <a:lnTo>
                    <a:pt x="2" y="142"/>
                  </a:lnTo>
                  <a:lnTo>
                    <a:pt x="1" y="131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1" y="107"/>
                  </a:lnTo>
                  <a:lnTo>
                    <a:pt x="2" y="95"/>
                  </a:lnTo>
                  <a:lnTo>
                    <a:pt x="5" y="83"/>
                  </a:lnTo>
                  <a:lnTo>
                    <a:pt x="9" y="73"/>
                  </a:lnTo>
                  <a:lnTo>
                    <a:pt x="14" y="62"/>
                  </a:lnTo>
                  <a:lnTo>
                    <a:pt x="20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3" y="27"/>
                  </a:lnTo>
                  <a:lnTo>
                    <a:pt x="53" y="21"/>
                  </a:lnTo>
                  <a:lnTo>
                    <a:pt x="62" y="15"/>
                  </a:lnTo>
                  <a:lnTo>
                    <a:pt x="72" y="10"/>
                  </a:lnTo>
                  <a:lnTo>
                    <a:pt x="84" y="6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6"/>
                  </a:lnTo>
                  <a:lnTo>
                    <a:pt x="164" y="10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7"/>
                  </a:lnTo>
                  <a:lnTo>
                    <a:pt x="202" y="36"/>
                  </a:lnTo>
                  <a:lnTo>
                    <a:pt x="210" y="44"/>
                  </a:lnTo>
                  <a:lnTo>
                    <a:pt x="216" y="53"/>
                  </a:lnTo>
                  <a:lnTo>
                    <a:pt x="222" y="62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4" y="95"/>
                  </a:lnTo>
                  <a:lnTo>
                    <a:pt x="236" y="107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26"/>
                  </a:lnTo>
                  <a:lnTo>
                    <a:pt x="234" y="132"/>
                  </a:lnTo>
                  <a:lnTo>
                    <a:pt x="231" y="137"/>
                  </a:lnTo>
                  <a:lnTo>
                    <a:pt x="226" y="142"/>
                  </a:lnTo>
                  <a:lnTo>
                    <a:pt x="222" y="146"/>
                  </a:lnTo>
                  <a:lnTo>
                    <a:pt x="216" y="149"/>
                  </a:lnTo>
                  <a:lnTo>
                    <a:pt x="210" y="151"/>
                  </a:lnTo>
                  <a:lnTo>
                    <a:pt x="204" y="151"/>
                  </a:lnTo>
                  <a:lnTo>
                    <a:pt x="204" y="151"/>
                  </a:lnTo>
                  <a:lnTo>
                    <a:pt x="196" y="151"/>
                  </a:lnTo>
                  <a:lnTo>
                    <a:pt x="190" y="149"/>
                  </a:lnTo>
                  <a:lnTo>
                    <a:pt x="185" y="146"/>
                  </a:lnTo>
                  <a:lnTo>
                    <a:pt x="180" y="142"/>
                  </a:lnTo>
                  <a:lnTo>
                    <a:pt x="176" y="137"/>
                  </a:lnTo>
                  <a:lnTo>
                    <a:pt x="173" y="132"/>
                  </a:lnTo>
                  <a:lnTo>
                    <a:pt x="171" y="126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69" y="108"/>
                  </a:lnTo>
                  <a:lnTo>
                    <a:pt x="166" y="99"/>
                  </a:lnTo>
                  <a:lnTo>
                    <a:pt x="161" y="89"/>
                  </a:lnTo>
                  <a:lnTo>
                    <a:pt x="155" y="82"/>
                  </a:lnTo>
                  <a:lnTo>
                    <a:pt x="148" y="76"/>
                  </a:lnTo>
                  <a:lnTo>
                    <a:pt x="138" y="71"/>
                  </a:lnTo>
                  <a:lnTo>
                    <a:pt x="129" y="68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07" y="68"/>
                  </a:lnTo>
                  <a:lnTo>
                    <a:pt x="98" y="71"/>
                  </a:lnTo>
                  <a:lnTo>
                    <a:pt x="89" y="76"/>
                  </a:lnTo>
                  <a:lnTo>
                    <a:pt x="82" y="82"/>
                  </a:lnTo>
                  <a:lnTo>
                    <a:pt x="75" y="89"/>
                  </a:lnTo>
                  <a:lnTo>
                    <a:pt x="70" y="99"/>
                  </a:lnTo>
                  <a:lnTo>
                    <a:pt x="67" y="108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7" y="130"/>
                  </a:lnTo>
                  <a:lnTo>
                    <a:pt x="70" y="139"/>
                  </a:lnTo>
                  <a:lnTo>
                    <a:pt x="75" y="148"/>
                  </a:lnTo>
                  <a:lnTo>
                    <a:pt x="82" y="156"/>
                  </a:lnTo>
                  <a:lnTo>
                    <a:pt x="89" y="162"/>
                  </a:lnTo>
                  <a:lnTo>
                    <a:pt x="98" y="167"/>
                  </a:lnTo>
                  <a:lnTo>
                    <a:pt x="10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30" y="171"/>
                  </a:lnTo>
                  <a:lnTo>
                    <a:pt x="142" y="173"/>
                  </a:lnTo>
                  <a:lnTo>
                    <a:pt x="153" y="176"/>
                  </a:lnTo>
                  <a:lnTo>
                    <a:pt x="164" y="180"/>
                  </a:lnTo>
                  <a:lnTo>
                    <a:pt x="175" y="186"/>
                  </a:lnTo>
                  <a:lnTo>
                    <a:pt x="184" y="191"/>
                  </a:lnTo>
                  <a:lnTo>
                    <a:pt x="193" y="198"/>
                  </a:lnTo>
                  <a:lnTo>
                    <a:pt x="202" y="205"/>
                  </a:lnTo>
                  <a:lnTo>
                    <a:pt x="210" y="214"/>
                  </a:lnTo>
                  <a:lnTo>
                    <a:pt x="216" y="223"/>
                  </a:lnTo>
                  <a:lnTo>
                    <a:pt x="222" y="233"/>
                  </a:lnTo>
                  <a:lnTo>
                    <a:pt x="227" y="244"/>
                  </a:lnTo>
                  <a:lnTo>
                    <a:pt x="232" y="254"/>
                  </a:lnTo>
                  <a:lnTo>
                    <a:pt x="234" y="265"/>
                  </a:lnTo>
                  <a:lnTo>
                    <a:pt x="236" y="277"/>
                  </a:lnTo>
                  <a:lnTo>
                    <a:pt x="237" y="289"/>
                  </a:lnTo>
                  <a:lnTo>
                    <a:pt x="237" y="289"/>
                  </a:lnTo>
                  <a:lnTo>
                    <a:pt x="236" y="302"/>
                  </a:lnTo>
                  <a:lnTo>
                    <a:pt x="234" y="313"/>
                  </a:lnTo>
                  <a:lnTo>
                    <a:pt x="232" y="324"/>
                  </a:lnTo>
                  <a:lnTo>
                    <a:pt x="227" y="336"/>
                  </a:lnTo>
                  <a:lnTo>
                    <a:pt x="222" y="346"/>
                  </a:lnTo>
                  <a:lnTo>
                    <a:pt x="216" y="355"/>
                  </a:lnTo>
                  <a:lnTo>
                    <a:pt x="210" y="365"/>
                  </a:lnTo>
                  <a:lnTo>
                    <a:pt x="202" y="373"/>
                  </a:lnTo>
                  <a:lnTo>
                    <a:pt x="193" y="380"/>
                  </a:lnTo>
                  <a:lnTo>
                    <a:pt x="184" y="387"/>
                  </a:lnTo>
                  <a:lnTo>
                    <a:pt x="175" y="394"/>
                  </a:lnTo>
                  <a:lnTo>
                    <a:pt x="164" y="398"/>
                  </a:lnTo>
                  <a:lnTo>
                    <a:pt x="153" y="402"/>
                  </a:lnTo>
                  <a:lnTo>
                    <a:pt x="142" y="405"/>
                  </a:lnTo>
                  <a:lnTo>
                    <a:pt x="130" y="407"/>
                  </a:lnTo>
                  <a:lnTo>
                    <a:pt x="118" y="407"/>
                  </a:lnTo>
                  <a:lnTo>
                    <a:pt x="118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49">
              <a:extLst>
                <a:ext uri="{FF2B5EF4-FFF2-40B4-BE49-F238E27FC236}">
                  <a16:creationId xmlns:a16="http://schemas.microsoft.com/office/drawing/2014/main" xmlns="" id="{033F3740-6382-4D14-8536-AD9D7E371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849313"/>
              <a:ext cx="14288" cy="30163"/>
            </a:xfrm>
            <a:custGeom>
              <a:avLst/>
              <a:gdLst>
                <a:gd name="T0" fmla="*/ 33 w 66"/>
                <a:gd name="T1" fmla="*/ 136 h 136"/>
                <a:gd name="T2" fmla="*/ 33 w 66"/>
                <a:gd name="T3" fmla="*/ 136 h 136"/>
                <a:gd name="T4" fmla="*/ 26 w 66"/>
                <a:gd name="T5" fmla="*/ 135 h 136"/>
                <a:gd name="T6" fmla="*/ 20 w 66"/>
                <a:gd name="T7" fmla="*/ 132 h 136"/>
                <a:gd name="T8" fmla="*/ 14 w 66"/>
                <a:gd name="T9" fmla="*/ 129 h 136"/>
                <a:gd name="T10" fmla="*/ 9 w 66"/>
                <a:gd name="T11" fmla="*/ 125 h 136"/>
                <a:gd name="T12" fmla="*/ 5 w 66"/>
                <a:gd name="T13" fmla="*/ 121 h 136"/>
                <a:gd name="T14" fmla="*/ 3 w 66"/>
                <a:gd name="T15" fmla="*/ 115 h 136"/>
                <a:gd name="T16" fmla="*/ 1 w 66"/>
                <a:gd name="T17" fmla="*/ 109 h 136"/>
                <a:gd name="T18" fmla="*/ 0 w 66"/>
                <a:gd name="T19" fmla="*/ 102 h 136"/>
                <a:gd name="T20" fmla="*/ 0 w 66"/>
                <a:gd name="T21" fmla="*/ 33 h 136"/>
                <a:gd name="T22" fmla="*/ 0 w 66"/>
                <a:gd name="T23" fmla="*/ 33 h 136"/>
                <a:gd name="T24" fmla="*/ 1 w 66"/>
                <a:gd name="T25" fmla="*/ 27 h 136"/>
                <a:gd name="T26" fmla="*/ 3 w 66"/>
                <a:gd name="T27" fmla="*/ 21 h 136"/>
                <a:gd name="T28" fmla="*/ 5 w 66"/>
                <a:gd name="T29" fmla="*/ 14 h 136"/>
                <a:gd name="T30" fmla="*/ 9 w 66"/>
                <a:gd name="T31" fmla="*/ 9 h 136"/>
                <a:gd name="T32" fmla="*/ 14 w 66"/>
                <a:gd name="T33" fmla="*/ 6 h 136"/>
                <a:gd name="T34" fmla="*/ 20 w 66"/>
                <a:gd name="T35" fmla="*/ 3 h 136"/>
                <a:gd name="T36" fmla="*/ 26 w 66"/>
                <a:gd name="T37" fmla="*/ 1 h 136"/>
                <a:gd name="T38" fmla="*/ 33 w 66"/>
                <a:gd name="T39" fmla="*/ 0 h 136"/>
                <a:gd name="T40" fmla="*/ 33 w 66"/>
                <a:gd name="T41" fmla="*/ 0 h 136"/>
                <a:gd name="T42" fmla="*/ 39 w 66"/>
                <a:gd name="T43" fmla="*/ 1 h 136"/>
                <a:gd name="T44" fmla="*/ 45 w 66"/>
                <a:gd name="T45" fmla="*/ 3 h 136"/>
                <a:gd name="T46" fmla="*/ 51 w 66"/>
                <a:gd name="T47" fmla="*/ 6 h 136"/>
                <a:gd name="T48" fmla="*/ 56 w 66"/>
                <a:gd name="T49" fmla="*/ 9 h 136"/>
                <a:gd name="T50" fmla="*/ 60 w 66"/>
                <a:gd name="T51" fmla="*/ 14 h 136"/>
                <a:gd name="T52" fmla="*/ 63 w 66"/>
                <a:gd name="T53" fmla="*/ 21 h 136"/>
                <a:gd name="T54" fmla="*/ 65 w 66"/>
                <a:gd name="T55" fmla="*/ 27 h 136"/>
                <a:gd name="T56" fmla="*/ 66 w 66"/>
                <a:gd name="T57" fmla="*/ 33 h 136"/>
                <a:gd name="T58" fmla="*/ 66 w 66"/>
                <a:gd name="T59" fmla="*/ 102 h 136"/>
                <a:gd name="T60" fmla="*/ 66 w 66"/>
                <a:gd name="T61" fmla="*/ 102 h 136"/>
                <a:gd name="T62" fmla="*/ 65 w 66"/>
                <a:gd name="T63" fmla="*/ 109 h 136"/>
                <a:gd name="T64" fmla="*/ 63 w 66"/>
                <a:gd name="T65" fmla="*/ 115 h 136"/>
                <a:gd name="T66" fmla="*/ 60 w 66"/>
                <a:gd name="T67" fmla="*/ 121 h 136"/>
                <a:gd name="T68" fmla="*/ 56 w 66"/>
                <a:gd name="T69" fmla="*/ 125 h 136"/>
                <a:gd name="T70" fmla="*/ 51 w 66"/>
                <a:gd name="T71" fmla="*/ 129 h 136"/>
                <a:gd name="T72" fmla="*/ 45 w 66"/>
                <a:gd name="T73" fmla="*/ 132 h 136"/>
                <a:gd name="T74" fmla="*/ 39 w 66"/>
                <a:gd name="T75" fmla="*/ 135 h 136"/>
                <a:gd name="T76" fmla="*/ 33 w 66"/>
                <a:gd name="T77" fmla="*/ 136 h 136"/>
                <a:gd name="T78" fmla="*/ 33 w 6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6">
                  <a:moveTo>
                    <a:pt x="33" y="136"/>
                  </a:moveTo>
                  <a:lnTo>
                    <a:pt x="33" y="136"/>
                  </a:lnTo>
                  <a:lnTo>
                    <a:pt x="26" y="135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1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1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5"/>
                  </a:lnTo>
                  <a:lnTo>
                    <a:pt x="33" y="136"/>
                  </a:lnTo>
                  <a:lnTo>
                    <a:pt x="33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50">
              <a:extLst>
                <a:ext uri="{FF2B5EF4-FFF2-40B4-BE49-F238E27FC236}">
                  <a16:creationId xmlns:a16="http://schemas.microsoft.com/office/drawing/2014/main" xmlns="" id="{1C55AD0C-9800-49D5-BBA8-897FFC9D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941388"/>
              <a:ext cx="14288" cy="31750"/>
            </a:xfrm>
            <a:custGeom>
              <a:avLst/>
              <a:gdLst>
                <a:gd name="T0" fmla="*/ 33 w 66"/>
                <a:gd name="T1" fmla="*/ 135 h 135"/>
                <a:gd name="T2" fmla="*/ 33 w 66"/>
                <a:gd name="T3" fmla="*/ 135 h 135"/>
                <a:gd name="T4" fmla="*/ 26 w 66"/>
                <a:gd name="T5" fmla="*/ 133 h 135"/>
                <a:gd name="T6" fmla="*/ 20 w 66"/>
                <a:gd name="T7" fmla="*/ 132 h 135"/>
                <a:gd name="T8" fmla="*/ 14 w 66"/>
                <a:gd name="T9" fmla="*/ 129 h 135"/>
                <a:gd name="T10" fmla="*/ 9 w 66"/>
                <a:gd name="T11" fmla="*/ 125 h 135"/>
                <a:gd name="T12" fmla="*/ 5 w 66"/>
                <a:gd name="T13" fmla="*/ 120 h 135"/>
                <a:gd name="T14" fmla="*/ 3 w 66"/>
                <a:gd name="T15" fmla="*/ 115 h 135"/>
                <a:gd name="T16" fmla="*/ 1 w 66"/>
                <a:gd name="T17" fmla="*/ 109 h 135"/>
                <a:gd name="T18" fmla="*/ 0 w 66"/>
                <a:gd name="T19" fmla="*/ 101 h 135"/>
                <a:gd name="T20" fmla="*/ 0 w 66"/>
                <a:gd name="T21" fmla="*/ 32 h 135"/>
                <a:gd name="T22" fmla="*/ 0 w 66"/>
                <a:gd name="T23" fmla="*/ 32 h 135"/>
                <a:gd name="T24" fmla="*/ 1 w 66"/>
                <a:gd name="T25" fmla="*/ 26 h 135"/>
                <a:gd name="T26" fmla="*/ 3 w 66"/>
                <a:gd name="T27" fmla="*/ 20 h 135"/>
                <a:gd name="T28" fmla="*/ 5 w 66"/>
                <a:gd name="T29" fmla="*/ 14 h 135"/>
                <a:gd name="T30" fmla="*/ 9 w 66"/>
                <a:gd name="T31" fmla="*/ 9 h 135"/>
                <a:gd name="T32" fmla="*/ 14 w 66"/>
                <a:gd name="T33" fmla="*/ 5 h 135"/>
                <a:gd name="T34" fmla="*/ 20 w 66"/>
                <a:gd name="T35" fmla="*/ 2 h 135"/>
                <a:gd name="T36" fmla="*/ 26 w 66"/>
                <a:gd name="T37" fmla="*/ 0 h 135"/>
                <a:gd name="T38" fmla="*/ 33 w 66"/>
                <a:gd name="T39" fmla="*/ 0 h 135"/>
                <a:gd name="T40" fmla="*/ 33 w 66"/>
                <a:gd name="T41" fmla="*/ 0 h 135"/>
                <a:gd name="T42" fmla="*/ 39 w 66"/>
                <a:gd name="T43" fmla="*/ 0 h 135"/>
                <a:gd name="T44" fmla="*/ 45 w 66"/>
                <a:gd name="T45" fmla="*/ 2 h 135"/>
                <a:gd name="T46" fmla="*/ 51 w 66"/>
                <a:gd name="T47" fmla="*/ 5 h 135"/>
                <a:gd name="T48" fmla="*/ 56 w 66"/>
                <a:gd name="T49" fmla="*/ 9 h 135"/>
                <a:gd name="T50" fmla="*/ 60 w 66"/>
                <a:gd name="T51" fmla="*/ 14 h 135"/>
                <a:gd name="T52" fmla="*/ 63 w 66"/>
                <a:gd name="T53" fmla="*/ 20 h 135"/>
                <a:gd name="T54" fmla="*/ 65 w 66"/>
                <a:gd name="T55" fmla="*/ 26 h 135"/>
                <a:gd name="T56" fmla="*/ 66 w 66"/>
                <a:gd name="T57" fmla="*/ 32 h 135"/>
                <a:gd name="T58" fmla="*/ 66 w 66"/>
                <a:gd name="T59" fmla="*/ 101 h 135"/>
                <a:gd name="T60" fmla="*/ 66 w 66"/>
                <a:gd name="T61" fmla="*/ 101 h 135"/>
                <a:gd name="T62" fmla="*/ 65 w 66"/>
                <a:gd name="T63" fmla="*/ 109 h 135"/>
                <a:gd name="T64" fmla="*/ 63 w 66"/>
                <a:gd name="T65" fmla="*/ 115 h 135"/>
                <a:gd name="T66" fmla="*/ 60 w 66"/>
                <a:gd name="T67" fmla="*/ 120 h 135"/>
                <a:gd name="T68" fmla="*/ 56 w 66"/>
                <a:gd name="T69" fmla="*/ 125 h 135"/>
                <a:gd name="T70" fmla="*/ 51 w 66"/>
                <a:gd name="T71" fmla="*/ 129 h 135"/>
                <a:gd name="T72" fmla="*/ 45 w 66"/>
                <a:gd name="T73" fmla="*/ 132 h 135"/>
                <a:gd name="T74" fmla="*/ 39 w 66"/>
                <a:gd name="T75" fmla="*/ 133 h 135"/>
                <a:gd name="T76" fmla="*/ 33 w 66"/>
                <a:gd name="T77" fmla="*/ 135 h 135"/>
                <a:gd name="T78" fmla="*/ 33 w 66"/>
                <a:gd name="T7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5">
                  <a:moveTo>
                    <a:pt x="33" y="135"/>
                  </a:moveTo>
                  <a:lnTo>
                    <a:pt x="33" y="135"/>
                  </a:lnTo>
                  <a:lnTo>
                    <a:pt x="26" y="133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0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2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0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3"/>
                  </a:lnTo>
                  <a:lnTo>
                    <a:pt x="33" y="135"/>
                  </a:lnTo>
                  <a:lnTo>
                    <a:pt x="3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51">
              <a:extLst>
                <a:ext uri="{FF2B5EF4-FFF2-40B4-BE49-F238E27FC236}">
                  <a16:creationId xmlns:a16="http://schemas.microsoft.com/office/drawing/2014/main" xmlns="" id="{13DB9E73-C1F4-4ACD-A0B8-39856A1372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1 w 396"/>
                <a:gd name="T5" fmla="*/ 352 h 398"/>
                <a:gd name="T6" fmla="*/ 33 w 396"/>
                <a:gd name="T7" fmla="*/ 310 h 398"/>
                <a:gd name="T8" fmla="*/ 8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8 w 396"/>
                <a:gd name="T23" fmla="*/ 0 h 398"/>
                <a:gd name="T24" fmla="*/ 257 w 396"/>
                <a:gd name="T25" fmla="*/ 10 h 398"/>
                <a:gd name="T26" fmla="*/ 308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8 w 396"/>
                <a:gd name="T41" fmla="*/ 364 h 398"/>
                <a:gd name="T42" fmla="*/ 257 w 396"/>
                <a:gd name="T43" fmla="*/ 388 h 398"/>
                <a:gd name="T44" fmla="*/ 198 w 396"/>
                <a:gd name="T45" fmla="*/ 398 h 398"/>
                <a:gd name="T46" fmla="*/ 198 w 396"/>
                <a:gd name="T47" fmla="*/ 66 h 398"/>
                <a:gd name="T48" fmla="*/ 158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6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6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8 w 396"/>
                <a:gd name="T67" fmla="*/ 325 h 398"/>
                <a:gd name="T68" fmla="*/ 198 w 396"/>
                <a:gd name="T69" fmla="*/ 331 h 398"/>
                <a:gd name="T70" fmla="*/ 224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4 w 396"/>
                <a:gd name="T83" fmla="*/ 160 h 398"/>
                <a:gd name="T84" fmla="*/ 307 w 396"/>
                <a:gd name="T85" fmla="*/ 125 h 398"/>
                <a:gd name="T86" fmla="*/ 282 w 396"/>
                <a:gd name="T87" fmla="*/ 96 h 398"/>
                <a:gd name="T88" fmla="*/ 249 w 396"/>
                <a:gd name="T89" fmla="*/ 77 h 398"/>
                <a:gd name="T90" fmla="*/ 211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8" y="398"/>
                  </a:moveTo>
                  <a:lnTo>
                    <a:pt x="198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1" y="352"/>
                  </a:lnTo>
                  <a:lnTo>
                    <a:pt x="58" y="340"/>
                  </a:lnTo>
                  <a:lnTo>
                    <a:pt x="44" y="325"/>
                  </a:lnTo>
                  <a:lnTo>
                    <a:pt x="33" y="310"/>
                  </a:lnTo>
                  <a:lnTo>
                    <a:pt x="24" y="293"/>
                  </a:lnTo>
                  <a:lnTo>
                    <a:pt x="15" y="277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39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2" y="88"/>
                  </a:lnTo>
                  <a:lnTo>
                    <a:pt x="372" y="105"/>
                  </a:lnTo>
                  <a:lnTo>
                    <a:pt x="381" y="122"/>
                  </a:lnTo>
                  <a:lnTo>
                    <a:pt x="387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7" y="258"/>
                  </a:lnTo>
                  <a:lnTo>
                    <a:pt x="381" y="277"/>
                  </a:lnTo>
                  <a:lnTo>
                    <a:pt x="372" y="293"/>
                  </a:lnTo>
                  <a:lnTo>
                    <a:pt x="362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8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8" y="398"/>
                  </a:lnTo>
                  <a:lnTo>
                    <a:pt x="198" y="398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4" y="68"/>
                  </a:lnTo>
                  <a:lnTo>
                    <a:pt x="172" y="70"/>
                  </a:lnTo>
                  <a:lnTo>
                    <a:pt x="158" y="73"/>
                  </a:lnTo>
                  <a:lnTo>
                    <a:pt x="147" y="77"/>
                  </a:lnTo>
                  <a:lnTo>
                    <a:pt x="134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4" y="106"/>
                  </a:lnTo>
                  <a:lnTo>
                    <a:pt x="96" y="115"/>
                  </a:lnTo>
                  <a:lnTo>
                    <a:pt x="88" y="125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1" y="238"/>
                  </a:lnTo>
                  <a:lnTo>
                    <a:pt x="76" y="251"/>
                  </a:lnTo>
                  <a:lnTo>
                    <a:pt x="82" y="262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4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4" y="315"/>
                  </a:lnTo>
                  <a:lnTo>
                    <a:pt x="147" y="321"/>
                  </a:lnTo>
                  <a:lnTo>
                    <a:pt x="158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1" y="330"/>
                  </a:lnTo>
                  <a:lnTo>
                    <a:pt x="224" y="328"/>
                  </a:lnTo>
                  <a:lnTo>
                    <a:pt x="237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2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7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4" y="238"/>
                  </a:lnTo>
                  <a:lnTo>
                    <a:pt x="328" y="226"/>
                  </a:lnTo>
                  <a:lnTo>
                    <a:pt x="329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29" y="186"/>
                  </a:lnTo>
                  <a:lnTo>
                    <a:pt x="328" y="172"/>
                  </a:lnTo>
                  <a:lnTo>
                    <a:pt x="324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7" y="73"/>
                  </a:lnTo>
                  <a:lnTo>
                    <a:pt x="224" y="70"/>
                  </a:lnTo>
                  <a:lnTo>
                    <a:pt x="211" y="68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352">
              <a:extLst>
                <a:ext uri="{FF2B5EF4-FFF2-40B4-BE49-F238E27FC236}">
                  <a16:creationId xmlns:a16="http://schemas.microsoft.com/office/drawing/2014/main" xmlns="" id="{9856175B-C924-4095-8372-B74EFD413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0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8 w 396"/>
                <a:gd name="T15" fmla="*/ 139 h 661"/>
                <a:gd name="T16" fmla="*/ 24 w 396"/>
                <a:gd name="T17" fmla="*/ 103 h 661"/>
                <a:gd name="T18" fmla="*/ 44 w 396"/>
                <a:gd name="T19" fmla="*/ 72 h 661"/>
                <a:gd name="T20" fmla="*/ 71 w 396"/>
                <a:gd name="T21" fmla="*/ 46 h 661"/>
                <a:gd name="T22" fmla="*/ 103 w 396"/>
                <a:gd name="T23" fmla="*/ 24 h 661"/>
                <a:gd name="T24" fmla="*/ 139 w 396"/>
                <a:gd name="T25" fmla="*/ 8 h 661"/>
                <a:gd name="T26" fmla="*/ 178 w 396"/>
                <a:gd name="T27" fmla="*/ 1 h 661"/>
                <a:gd name="T28" fmla="*/ 198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8 w 396"/>
                <a:gd name="T35" fmla="*/ 33 h 661"/>
                <a:gd name="T36" fmla="*/ 338 w 396"/>
                <a:gd name="T37" fmla="*/ 58 h 661"/>
                <a:gd name="T38" fmla="*/ 362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29 w 396"/>
                <a:gd name="T61" fmla="*/ 184 h 661"/>
                <a:gd name="T62" fmla="*/ 324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2 w 396"/>
                <a:gd name="T69" fmla="*/ 96 h 661"/>
                <a:gd name="T70" fmla="*/ 261 w 396"/>
                <a:gd name="T71" fmla="*/ 82 h 661"/>
                <a:gd name="T72" fmla="*/ 237 w 396"/>
                <a:gd name="T73" fmla="*/ 71 h 661"/>
                <a:gd name="T74" fmla="*/ 211 w 396"/>
                <a:gd name="T75" fmla="*/ 66 h 661"/>
                <a:gd name="T76" fmla="*/ 198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4 w 396"/>
                <a:gd name="T85" fmla="*/ 105 h 661"/>
                <a:gd name="T86" fmla="*/ 88 w 396"/>
                <a:gd name="T87" fmla="*/ 124 h 661"/>
                <a:gd name="T88" fmla="*/ 76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0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8" y="139"/>
                  </a:lnTo>
                  <a:lnTo>
                    <a:pt x="15" y="121"/>
                  </a:lnTo>
                  <a:lnTo>
                    <a:pt x="24" y="103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8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2" y="87"/>
                  </a:lnTo>
                  <a:lnTo>
                    <a:pt x="372" y="103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5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4"/>
                  </a:lnTo>
                  <a:lnTo>
                    <a:pt x="328" y="172"/>
                  </a:lnTo>
                  <a:lnTo>
                    <a:pt x="324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7" y="71"/>
                  </a:lnTo>
                  <a:lnTo>
                    <a:pt x="224" y="68"/>
                  </a:lnTo>
                  <a:lnTo>
                    <a:pt x="211" y="66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84" y="66"/>
                  </a:lnTo>
                  <a:lnTo>
                    <a:pt x="172" y="68"/>
                  </a:lnTo>
                  <a:lnTo>
                    <a:pt x="158" y="71"/>
                  </a:lnTo>
                  <a:lnTo>
                    <a:pt x="147" y="77"/>
                  </a:lnTo>
                  <a:lnTo>
                    <a:pt x="134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4" y="105"/>
                  </a:lnTo>
                  <a:lnTo>
                    <a:pt x="96" y="114"/>
                  </a:lnTo>
                  <a:lnTo>
                    <a:pt x="88" y="124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353">
              <a:extLst>
                <a:ext uri="{FF2B5EF4-FFF2-40B4-BE49-F238E27FC236}">
                  <a16:creationId xmlns:a16="http://schemas.microsoft.com/office/drawing/2014/main" xmlns="" id="{30146654-0FA5-4CD8-9DC9-FD5E24EC6E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2 w 396"/>
                <a:gd name="T5" fmla="*/ 352 h 398"/>
                <a:gd name="T6" fmla="*/ 34 w 396"/>
                <a:gd name="T7" fmla="*/ 310 h 398"/>
                <a:gd name="T8" fmla="*/ 9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9 w 396"/>
                <a:gd name="T23" fmla="*/ 0 h 398"/>
                <a:gd name="T24" fmla="*/ 258 w 396"/>
                <a:gd name="T25" fmla="*/ 10 h 398"/>
                <a:gd name="T26" fmla="*/ 309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9 w 396"/>
                <a:gd name="T41" fmla="*/ 364 h 398"/>
                <a:gd name="T42" fmla="*/ 258 w 396"/>
                <a:gd name="T43" fmla="*/ 388 h 398"/>
                <a:gd name="T44" fmla="*/ 199 w 396"/>
                <a:gd name="T45" fmla="*/ 398 h 398"/>
                <a:gd name="T46" fmla="*/ 199 w 396"/>
                <a:gd name="T47" fmla="*/ 66 h 398"/>
                <a:gd name="T48" fmla="*/ 159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7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7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9 w 396"/>
                <a:gd name="T67" fmla="*/ 325 h 398"/>
                <a:gd name="T68" fmla="*/ 199 w 396"/>
                <a:gd name="T69" fmla="*/ 331 h 398"/>
                <a:gd name="T70" fmla="*/ 225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5 w 396"/>
                <a:gd name="T83" fmla="*/ 160 h 398"/>
                <a:gd name="T84" fmla="*/ 308 w 396"/>
                <a:gd name="T85" fmla="*/ 125 h 398"/>
                <a:gd name="T86" fmla="*/ 283 w 396"/>
                <a:gd name="T87" fmla="*/ 96 h 398"/>
                <a:gd name="T88" fmla="*/ 249 w 396"/>
                <a:gd name="T89" fmla="*/ 77 h 398"/>
                <a:gd name="T90" fmla="*/ 212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9" y="398"/>
                  </a:moveTo>
                  <a:lnTo>
                    <a:pt x="199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2" y="352"/>
                  </a:lnTo>
                  <a:lnTo>
                    <a:pt x="58" y="340"/>
                  </a:lnTo>
                  <a:lnTo>
                    <a:pt x="46" y="325"/>
                  </a:lnTo>
                  <a:lnTo>
                    <a:pt x="34" y="310"/>
                  </a:lnTo>
                  <a:lnTo>
                    <a:pt x="24" y="293"/>
                  </a:lnTo>
                  <a:lnTo>
                    <a:pt x="16" y="277"/>
                  </a:lnTo>
                  <a:lnTo>
                    <a:pt x="9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9" y="140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4" y="88"/>
                  </a:lnTo>
                  <a:lnTo>
                    <a:pt x="46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5"/>
                  </a:lnTo>
                  <a:lnTo>
                    <a:pt x="381" y="122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7"/>
                  </a:lnTo>
                  <a:lnTo>
                    <a:pt x="373" y="293"/>
                  </a:lnTo>
                  <a:lnTo>
                    <a:pt x="363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9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9" y="398"/>
                  </a:lnTo>
                  <a:lnTo>
                    <a:pt x="199" y="398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8"/>
                  </a:lnTo>
                  <a:lnTo>
                    <a:pt x="172" y="70"/>
                  </a:lnTo>
                  <a:lnTo>
                    <a:pt x="159" y="73"/>
                  </a:lnTo>
                  <a:lnTo>
                    <a:pt x="147" y="77"/>
                  </a:lnTo>
                  <a:lnTo>
                    <a:pt x="136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6"/>
                  </a:lnTo>
                  <a:lnTo>
                    <a:pt x="96" y="115"/>
                  </a:lnTo>
                  <a:lnTo>
                    <a:pt x="89" y="125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2" y="238"/>
                  </a:lnTo>
                  <a:lnTo>
                    <a:pt x="77" y="251"/>
                  </a:lnTo>
                  <a:lnTo>
                    <a:pt x="82" y="262"/>
                  </a:lnTo>
                  <a:lnTo>
                    <a:pt x="89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3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8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5" y="238"/>
                  </a:lnTo>
                  <a:lnTo>
                    <a:pt x="328" y="226"/>
                  </a:lnTo>
                  <a:lnTo>
                    <a:pt x="330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30" y="186"/>
                  </a:lnTo>
                  <a:lnTo>
                    <a:pt x="328" y="172"/>
                  </a:lnTo>
                  <a:lnTo>
                    <a:pt x="325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3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8" y="73"/>
                  </a:lnTo>
                  <a:lnTo>
                    <a:pt x="225" y="70"/>
                  </a:lnTo>
                  <a:lnTo>
                    <a:pt x="212" y="68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354">
              <a:extLst>
                <a:ext uri="{FF2B5EF4-FFF2-40B4-BE49-F238E27FC236}">
                  <a16:creationId xmlns:a16="http://schemas.microsoft.com/office/drawing/2014/main" xmlns="" id="{9B3D5564-0164-4F23-8BB7-EEC611D49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1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9 w 396"/>
                <a:gd name="T15" fmla="*/ 139 h 661"/>
                <a:gd name="T16" fmla="*/ 24 w 396"/>
                <a:gd name="T17" fmla="*/ 103 h 661"/>
                <a:gd name="T18" fmla="*/ 46 w 396"/>
                <a:gd name="T19" fmla="*/ 72 h 661"/>
                <a:gd name="T20" fmla="*/ 72 w 396"/>
                <a:gd name="T21" fmla="*/ 46 h 661"/>
                <a:gd name="T22" fmla="*/ 103 w 396"/>
                <a:gd name="T23" fmla="*/ 24 h 661"/>
                <a:gd name="T24" fmla="*/ 140 w 396"/>
                <a:gd name="T25" fmla="*/ 8 h 661"/>
                <a:gd name="T26" fmla="*/ 178 w 396"/>
                <a:gd name="T27" fmla="*/ 1 h 661"/>
                <a:gd name="T28" fmla="*/ 199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9 w 396"/>
                <a:gd name="T35" fmla="*/ 33 h 661"/>
                <a:gd name="T36" fmla="*/ 338 w 396"/>
                <a:gd name="T37" fmla="*/ 58 h 661"/>
                <a:gd name="T38" fmla="*/ 363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30 w 396"/>
                <a:gd name="T61" fmla="*/ 184 h 661"/>
                <a:gd name="T62" fmla="*/ 325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3 w 396"/>
                <a:gd name="T69" fmla="*/ 96 h 661"/>
                <a:gd name="T70" fmla="*/ 261 w 396"/>
                <a:gd name="T71" fmla="*/ 82 h 661"/>
                <a:gd name="T72" fmla="*/ 238 w 396"/>
                <a:gd name="T73" fmla="*/ 71 h 661"/>
                <a:gd name="T74" fmla="*/ 212 w 396"/>
                <a:gd name="T75" fmla="*/ 66 h 661"/>
                <a:gd name="T76" fmla="*/ 199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5 w 396"/>
                <a:gd name="T85" fmla="*/ 105 h 661"/>
                <a:gd name="T86" fmla="*/ 89 w 396"/>
                <a:gd name="T87" fmla="*/ 124 h 661"/>
                <a:gd name="T88" fmla="*/ 77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1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6" y="121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40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3" y="87"/>
                  </a:lnTo>
                  <a:lnTo>
                    <a:pt x="373" y="103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6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0" y="184"/>
                  </a:lnTo>
                  <a:lnTo>
                    <a:pt x="328" y="172"/>
                  </a:lnTo>
                  <a:lnTo>
                    <a:pt x="325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3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8" y="71"/>
                  </a:lnTo>
                  <a:lnTo>
                    <a:pt x="225" y="68"/>
                  </a:lnTo>
                  <a:lnTo>
                    <a:pt x="212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85" y="66"/>
                  </a:lnTo>
                  <a:lnTo>
                    <a:pt x="172" y="68"/>
                  </a:lnTo>
                  <a:lnTo>
                    <a:pt x="159" y="71"/>
                  </a:lnTo>
                  <a:lnTo>
                    <a:pt x="147" y="77"/>
                  </a:lnTo>
                  <a:lnTo>
                    <a:pt x="136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9" y="124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A7B87ED5-111F-4B44-A859-5AEE008F4F25}"/>
              </a:ext>
            </a:extLst>
          </p:cNvPr>
          <p:cNvGrpSpPr/>
          <p:nvPr/>
        </p:nvGrpSpPr>
        <p:grpSpPr>
          <a:xfrm>
            <a:off x="7400189" y="3047650"/>
            <a:ext cx="352425" cy="360363"/>
            <a:chOff x="5564188" y="4329113"/>
            <a:chExt cx="352425" cy="360363"/>
          </a:xfrm>
          <a:solidFill>
            <a:srgbClr val="110E26"/>
          </a:solidFill>
        </p:grpSpPr>
        <p:sp>
          <p:nvSpPr>
            <p:cNvPr id="157" name="Freeform 227">
              <a:extLst>
                <a:ext uri="{FF2B5EF4-FFF2-40B4-BE49-F238E27FC236}">
                  <a16:creationId xmlns:a16="http://schemas.microsoft.com/office/drawing/2014/main" xmlns="" id="{AA0B4248-E5EF-490C-879D-0BA2D2E5F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0" y="4329113"/>
              <a:ext cx="119063" cy="119063"/>
            </a:xfrm>
            <a:custGeom>
              <a:avLst/>
              <a:gdLst>
                <a:gd name="T0" fmla="*/ 203 w 453"/>
                <a:gd name="T1" fmla="*/ 452 h 453"/>
                <a:gd name="T2" fmla="*/ 138 w 453"/>
                <a:gd name="T3" fmla="*/ 435 h 453"/>
                <a:gd name="T4" fmla="*/ 83 w 453"/>
                <a:gd name="T5" fmla="*/ 402 h 453"/>
                <a:gd name="T6" fmla="*/ 38 w 453"/>
                <a:gd name="T7" fmla="*/ 353 h 453"/>
                <a:gd name="T8" fmla="*/ 10 w 453"/>
                <a:gd name="T9" fmla="*/ 294 h 453"/>
                <a:gd name="T10" fmla="*/ 0 w 453"/>
                <a:gd name="T11" fmla="*/ 227 h 453"/>
                <a:gd name="T12" fmla="*/ 4 w 453"/>
                <a:gd name="T13" fmla="*/ 181 h 453"/>
                <a:gd name="T14" fmla="*/ 27 w 453"/>
                <a:gd name="T15" fmla="*/ 119 h 453"/>
                <a:gd name="T16" fmla="*/ 66 w 453"/>
                <a:gd name="T17" fmla="*/ 67 h 453"/>
                <a:gd name="T18" fmla="*/ 118 w 453"/>
                <a:gd name="T19" fmla="*/ 27 h 453"/>
                <a:gd name="T20" fmla="*/ 181 w 453"/>
                <a:gd name="T21" fmla="*/ 5 h 453"/>
                <a:gd name="T22" fmla="*/ 226 w 453"/>
                <a:gd name="T23" fmla="*/ 0 h 453"/>
                <a:gd name="T24" fmla="*/ 294 w 453"/>
                <a:gd name="T25" fmla="*/ 10 h 453"/>
                <a:gd name="T26" fmla="*/ 353 w 453"/>
                <a:gd name="T27" fmla="*/ 38 h 453"/>
                <a:gd name="T28" fmla="*/ 402 w 453"/>
                <a:gd name="T29" fmla="*/ 83 h 453"/>
                <a:gd name="T30" fmla="*/ 435 w 453"/>
                <a:gd name="T31" fmla="*/ 138 h 453"/>
                <a:gd name="T32" fmla="*/ 452 w 453"/>
                <a:gd name="T33" fmla="*/ 204 h 453"/>
                <a:gd name="T34" fmla="*/ 452 w 453"/>
                <a:gd name="T35" fmla="*/ 249 h 453"/>
                <a:gd name="T36" fmla="*/ 435 w 453"/>
                <a:gd name="T37" fmla="*/ 315 h 453"/>
                <a:gd name="T38" fmla="*/ 402 w 453"/>
                <a:gd name="T39" fmla="*/ 371 h 453"/>
                <a:gd name="T40" fmla="*/ 353 w 453"/>
                <a:gd name="T41" fmla="*/ 415 h 453"/>
                <a:gd name="T42" fmla="*/ 294 w 453"/>
                <a:gd name="T43" fmla="*/ 443 h 453"/>
                <a:gd name="T44" fmla="*/ 226 w 453"/>
                <a:gd name="T45" fmla="*/ 453 h 453"/>
                <a:gd name="T46" fmla="*/ 226 w 453"/>
                <a:gd name="T47" fmla="*/ 56 h 453"/>
                <a:gd name="T48" fmla="*/ 176 w 453"/>
                <a:gd name="T49" fmla="*/ 65 h 453"/>
                <a:gd name="T50" fmla="*/ 131 w 453"/>
                <a:gd name="T51" fmla="*/ 86 h 453"/>
                <a:gd name="T52" fmla="*/ 96 w 453"/>
                <a:gd name="T53" fmla="*/ 119 h 453"/>
                <a:gd name="T54" fmla="*/ 69 w 453"/>
                <a:gd name="T55" fmla="*/ 160 h 453"/>
                <a:gd name="T56" fmla="*/ 57 w 453"/>
                <a:gd name="T57" fmla="*/ 209 h 453"/>
                <a:gd name="T58" fmla="*/ 57 w 453"/>
                <a:gd name="T59" fmla="*/ 244 h 453"/>
                <a:gd name="T60" fmla="*/ 69 w 453"/>
                <a:gd name="T61" fmla="*/ 293 h 453"/>
                <a:gd name="T62" fmla="*/ 96 w 453"/>
                <a:gd name="T63" fmla="*/ 335 h 453"/>
                <a:gd name="T64" fmla="*/ 131 w 453"/>
                <a:gd name="T65" fmla="*/ 368 h 453"/>
                <a:gd name="T66" fmla="*/ 176 w 453"/>
                <a:gd name="T67" fmla="*/ 389 h 453"/>
                <a:gd name="T68" fmla="*/ 226 w 453"/>
                <a:gd name="T69" fmla="*/ 397 h 453"/>
                <a:gd name="T70" fmla="*/ 260 w 453"/>
                <a:gd name="T71" fmla="*/ 394 h 453"/>
                <a:gd name="T72" fmla="*/ 308 w 453"/>
                <a:gd name="T73" fmla="*/ 377 h 453"/>
                <a:gd name="T74" fmla="*/ 346 w 453"/>
                <a:gd name="T75" fmla="*/ 347 h 453"/>
                <a:gd name="T76" fmla="*/ 375 w 453"/>
                <a:gd name="T77" fmla="*/ 308 h 453"/>
                <a:gd name="T78" fmla="*/ 393 w 453"/>
                <a:gd name="T79" fmla="*/ 260 h 453"/>
                <a:gd name="T80" fmla="*/ 397 w 453"/>
                <a:gd name="T81" fmla="*/ 227 h 453"/>
                <a:gd name="T82" fmla="*/ 389 w 453"/>
                <a:gd name="T83" fmla="*/ 177 h 453"/>
                <a:gd name="T84" fmla="*/ 367 w 453"/>
                <a:gd name="T85" fmla="*/ 131 h 453"/>
                <a:gd name="T86" fmla="*/ 334 w 453"/>
                <a:gd name="T87" fmla="*/ 96 h 453"/>
                <a:gd name="T88" fmla="*/ 293 w 453"/>
                <a:gd name="T89" fmla="*/ 70 h 453"/>
                <a:gd name="T90" fmla="*/ 244 w 453"/>
                <a:gd name="T91" fmla="*/ 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3">
                  <a:moveTo>
                    <a:pt x="226" y="453"/>
                  </a:moveTo>
                  <a:lnTo>
                    <a:pt x="226" y="453"/>
                  </a:lnTo>
                  <a:lnTo>
                    <a:pt x="203" y="452"/>
                  </a:lnTo>
                  <a:lnTo>
                    <a:pt x="181" y="448"/>
                  </a:lnTo>
                  <a:lnTo>
                    <a:pt x="159" y="443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6" y="387"/>
                  </a:lnTo>
                  <a:lnTo>
                    <a:pt x="51" y="371"/>
                  </a:lnTo>
                  <a:lnTo>
                    <a:pt x="38" y="353"/>
                  </a:lnTo>
                  <a:lnTo>
                    <a:pt x="27" y="334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49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8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6" y="67"/>
                  </a:lnTo>
                  <a:lnTo>
                    <a:pt x="83" y="51"/>
                  </a:lnTo>
                  <a:lnTo>
                    <a:pt x="100" y="38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59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2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38"/>
                  </a:lnTo>
                  <a:lnTo>
                    <a:pt x="370" y="51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8"/>
                  </a:lnTo>
                  <a:lnTo>
                    <a:pt x="443" y="159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49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4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0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3"/>
                  </a:lnTo>
                  <a:lnTo>
                    <a:pt x="272" y="448"/>
                  </a:lnTo>
                  <a:lnTo>
                    <a:pt x="249" y="452"/>
                  </a:lnTo>
                  <a:lnTo>
                    <a:pt x="226" y="453"/>
                  </a:lnTo>
                  <a:lnTo>
                    <a:pt x="226" y="453"/>
                  </a:lnTo>
                  <a:close/>
                  <a:moveTo>
                    <a:pt x="226" y="56"/>
                  </a:moveTo>
                  <a:lnTo>
                    <a:pt x="226" y="56"/>
                  </a:lnTo>
                  <a:lnTo>
                    <a:pt x="209" y="57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0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1"/>
                  </a:lnTo>
                  <a:lnTo>
                    <a:pt x="77" y="145"/>
                  </a:lnTo>
                  <a:lnTo>
                    <a:pt x="69" y="160"/>
                  </a:lnTo>
                  <a:lnTo>
                    <a:pt x="64" y="177"/>
                  </a:lnTo>
                  <a:lnTo>
                    <a:pt x="59" y="193"/>
                  </a:lnTo>
                  <a:lnTo>
                    <a:pt x="57" y="209"/>
                  </a:lnTo>
                  <a:lnTo>
                    <a:pt x="56" y="227"/>
                  </a:lnTo>
                  <a:lnTo>
                    <a:pt x="56" y="227"/>
                  </a:lnTo>
                  <a:lnTo>
                    <a:pt x="57" y="244"/>
                  </a:lnTo>
                  <a:lnTo>
                    <a:pt x="59" y="260"/>
                  </a:lnTo>
                  <a:lnTo>
                    <a:pt x="64" y="278"/>
                  </a:lnTo>
                  <a:lnTo>
                    <a:pt x="69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118" y="357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0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0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7"/>
                  </a:lnTo>
                  <a:lnTo>
                    <a:pt x="346" y="347"/>
                  </a:lnTo>
                  <a:lnTo>
                    <a:pt x="357" y="335"/>
                  </a:lnTo>
                  <a:lnTo>
                    <a:pt x="367" y="322"/>
                  </a:lnTo>
                  <a:lnTo>
                    <a:pt x="375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0"/>
                  </a:lnTo>
                  <a:lnTo>
                    <a:pt x="396" y="244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0"/>
                  </a:lnTo>
                  <a:lnTo>
                    <a:pt x="375" y="145"/>
                  </a:lnTo>
                  <a:lnTo>
                    <a:pt x="367" y="131"/>
                  </a:lnTo>
                  <a:lnTo>
                    <a:pt x="357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0" y="61"/>
                  </a:lnTo>
                  <a:lnTo>
                    <a:pt x="244" y="57"/>
                  </a:lnTo>
                  <a:lnTo>
                    <a:pt x="226" y="56"/>
                  </a:lnTo>
                  <a:lnTo>
                    <a:pt x="22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28">
              <a:extLst>
                <a:ext uri="{FF2B5EF4-FFF2-40B4-BE49-F238E27FC236}">
                  <a16:creationId xmlns:a16="http://schemas.microsoft.com/office/drawing/2014/main" xmlns="" id="{D5B39BE0-AD91-4F7D-9358-FB72D4053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188" y="4464051"/>
              <a:ext cx="179388" cy="225425"/>
            </a:xfrm>
            <a:custGeom>
              <a:avLst/>
              <a:gdLst>
                <a:gd name="T0" fmla="*/ 226 w 679"/>
                <a:gd name="T1" fmla="*/ 850 h 850"/>
                <a:gd name="T2" fmla="*/ 220 w 679"/>
                <a:gd name="T3" fmla="*/ 849 h 850"/>
                <a:gd name="T4" fmla="*/ 210 w 679"/>
                <a:gd name="T5" fmla="*/ 845 h 850"/>
                <a:gd name="T6" fmla="*/ 203 w 679"/>
                <a:gd name="T7" fmla="*/ 838 h 850"/>
                <a:gd name="T8" fmla="*/ 199 w 679"/>
                <a:gd name="T9" fmla="*/ 828 h 850"/>
                <a:gd name="T10" fmla="*/ 198 w 679"/>
                <a:gd name="T11" fmla="*/ 470 h 850"/>
                <a:gd name="T12" fmla="*/ 174 w 679"/>
                <a:gd name="T13" fmla="*/ 453 h 850"/>
                <a:gd name="T14" fmla="*/ 133 w 679"/>
                <a:gd name="T15" fmla="*/ 416 h 850"/>
                <a:gd name="T16" fmla="*/ 96 w 679"/>
                <a:gd name="T17" fmla="*/ 373 h 850"/>
                <a:gd name="T18" fmla="*/ 64 w 679"/>
                <a:gd name="T19" fmla="*/ 322 h 850"/>
                <a:gd name="T20" fmla="*/ 39 w 679"/>
                <a:gd name="T21" fmla="*/ 266 h 850"/>
                <a:gd name="T22" fmla="*/ 20 w 679"/>
                <a:gd name="T23" fmla="*/ 204 h 850"/>
                <a:gd name="T24" fmla="*/ 7 w 679"/>
                <a:gd name="T25" fmla="*/ 137 h 850"/>
                <a:gd name="T26" fmla="*/ 0 w 679"/>
                <a:gd name="T27" fmla="*/ 66 h 850"/>
                <a:gd name="T28" fmla="*/ 0 w 679"/>
                <a:gd name="T29" fmla="*/ 28 h 850"/>
                <a:gd name="T30" fmla="*/ 2 w 679"/>
                <a:gd name="T31" fmla="*/ 17 h 850"/>
                <a:gd name="T32" fmla="*/ 8 w 679"/>
                <a:gd name="T33" fmla="*/ 8 h 850"/>
                <a:gd name="T34" fmla="*/ 17 w 679"/>
                <a:gd name="T35" fmla="*/ 2 h 850"/>
                <a:gd name="T36" fmla="*/ 28 w 679"/>
                <a:gd name="T37" fmla="*/ 0 h 850"/>
                <a:gd name="T38" fmla="*/ 651 w 679"/>
                <a:gd name="T39" fmla="*/ 0 h 850"/>
                <a:gd name="T40" fmla="*/ 662 w 679"/>
                <a:gd name="T41" fmla="*/ 2 h 850"/>
                <a:gd name="T42" fmla="*/ 671 w 679"/>
                <a:gd name="T43" fmla="*/ 8 h 850"/>
                <a:gd name="T44" fmla="*/ 677 w 679"/>
                <a:gd name="T45" fmla="*/ 17 h 850"/>
                <a:gd name="T46" fmla="*/ 679 w 679"/>
                <a:gd name="T47" fmla="*/ 28 h 850"/>
                <a:gd name="T48" fmla="*/ 678 w 679"/>
                <a:gd name="T49" fmla="*/ 66 h 850"/>
                <a:gd name="T50" fmla="*/ 672 w 679"/>
                <a:gd name="T51" fmla="*/ 137 h 850"/>
                <a:gd name="T52" fmla="*/ 659 w 679"/>
                <a:gd name="T53" fmla="*/ 204 h 850"/>
                <a:gd name="T54" fmla="*/ 640 w 679"/>
                <a:gd name="T55" fmla="*/ 266 h 850"/>
                <a:gd name="T56" fmla="*/ 615 w 679"/>
                <a:gd name="T57" fmla="*/ 322 h 850"/>
                <a:gd name="T58" fmla="*/ 583 w 679"/>
                <a:gd name="T59" fmla="*/ 373 h 850"/>
                <a:gd name="T60" fmla="*/ 546 w 679"/>
                <a:gd name="T61" fmla="*/ 416 h 850"/>
                <a:gd name="T62" fmla="*/ 505 w 679"/>
                <a:gd name="T63" fmla="*/ 453 h 850"/>
                <a:gd name="T64" fmla="*/ 481 w 679"/>
                <a:gd name="T65" fmla="*/ 822 h 850"/>
                <a:gd name="T66" fmla="*/ 480 w 679"/>
                <a:gd name="T67" fmla="*/ 828 h 850"/>
                <a:gd name="T68" fmla="*/ 476 w 679"/>
                <a:gd name="T69" fmla="*/ 838 h 850"/>
                <a:gd name="T70" fmla="*/ 468 w 679"/>
                <a:gd name="T71" fmla="*/ 845 h 850"/>
                <a:gd name="T72" fmla="*/ 458 w 679"/>
                <a:gd name="T73" fmla="*/ 849 h 850"/>
                <a:gd name="T74" fmla="*/ 453 w 679"/>
                <a:gd name="T75" fmla="*/ 850 h 850"/>
                <a:gd name="T76" fmla="*/ 425 w 679"/>
                <a:gd name="T77" fmla="*/ 794 h 850"/>
                <a:gd name="T78" fmla="*/ 425 w 679"/>
                <a:gd name="T79" fmla="*/ 453 h 850"/>
                <a:gd name="T80" fmla="*/ 428 w 679"/>
                <a:gd name="T81" fmla="*/ 439 h 850"/>
                <a:gd name="T82" fmla="*/ 439 w 679"/>
                <a:gd name="T83" fmla="*/ 429 h 850"/>
                <a:gd name="T84" fmla="*/ 459 w 679"/>
                <a:gd name="T85" fmla="*/ 416 h 850"/>
                <a:gd name="T86" fmla="*/ 497 w 679"/>
                <a:gd name="T87" fmla="*/ 386 h 850"/>
                <a:gd name="T88" fmla="*/ 529 w 679"/>
                <a:gd name="T89" fmla="*/ 349 h 850"/>
                <a:gd name="T90" fmla="*/ 557 w 679"/>
                <a:gd name="T91" fmla="*/ 308 h 850"/>
                <a:gd name="T92" fmla="*/ 580 w 679"/>
                <a:gd name="T93" fmla="*/ 260 h 850"/>
                <a:gd name="T94" fmla="*/ 600 w 679"/>
                <a:gd name="T95" fmla="*/ 208 h 850"/>
                <a:gd name="T96" fmla="*/ 613 w 679"/>
                <a:gd name="T97" fmla="*/ 150 h 850"/>
                <a:gd name="T98" fmla="*/ 621 w 679"/>
                <a:gd name="T99" fmla="*/ 89 h 850"/>
                <a:gd name="T100" fmla="*/ 56 w 679"/>
                <a:gd name="T101" fmla="*/ 56 h 850"/>
                <a:gd name="T102" fmla="*/ 58 w 679"/>
                <a:gd name="T103" fmla="*/ 89 h 850"/>
                <a:gd name="T104" fmla="*/ 66 w 679"/>
                <a:gd name="T105" fmla="*/ 150 h 850"/>
                <a:gd name="T106" fmla="*/ 79 w 679"/>
                <a:gd name="T107" fmla="*/ 208 h 850"/>
                <a:gd name="T108" fmla="*/ 98 w 679"/>
                <a:gd name="T109" fmla="*/ 260 h 850"/>
                <a:gd name="T110" fmla="*/ 122 w 679"/>
                <a:gd name="T111" fmla="*/ 308 h 850"/>
                <a:gd name="T112" fmla="*/ 149 w 679"/>
                <a:gd name="T113" fmla="*/ 349 h 850"/>
                <a:gd name="T114" fmla="*/ 182 w 679"/>
                <a:gd name="T115" fmla="*/ 386 h 850"/>
                <a:gd name="T116" fmla="*/ 220 w 679"/>
                <a:gd name="T117" fmla="*/ 416 h 850"/>
                <a:gd name="T118" fmla="*/ 240 w 679"/>
                <a:gd name="T119" fmla="*/ 429 h 850"/>
                <a:gd name="T120" fmla="*/ 250 w 679"/>
                <a:gd name="T121" fmla="*/ 439 h 850"/>
                <a:gd name="T122" fmla="*/ 254 w 679"/>
                <a:gd name="T123" fmla="*/ 453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9" h="850">
                  <a:moveTo>
                    <a:pt x="453" y="850"/>
                  </a:moveTo>
                  <a:lnTo>
                    <a:pt x="226" y="850"/>
                  </a:lnTo>
                  <a:lnTo>
                    <a:pt x="226" y="850"/>
                  </a:lnTo>
                  <a:lnTo>
                    <a:pt x="220" y="849"/>
                  </a:lnTo>
                  <a:lnTo>
                    <a:pt x="215" y="848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4" y="453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79" y="348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5"/>
                  </a:lnTo>
                  <a:lnTo>
                    <a:pt x="20" y="204"/>
                  </a:lnTo>
                  <a:lnTo>
                    <a:pt x="13" y="171"/>
                  </a:lnTo>
                  <a:lnTo>
                    <a:pt x="7" y="137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4" y="13"/>
                  </a:lnTo>
                  <a:lnTo>
                    <a:pt x="677" y="17"/>
                  </a:lnTo>
                  <a:lnTo>
                    <a:pt x="679" y="23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8" y="66"/>
                  </a:lnTo>
                  <a:lnTo>
                    <a:pt x="676" y="102"/>
                  </a:lnTo>
                  <a:lnTo>
                    <a:pt x="672" y="137"/>
                  </a:lnTo>
                  <a:lnTo>
                    <a:pt x="666" y="171"/>
                  </a:lnTo>
                  <a:lnTo>
                    <a:pt x="659" y="204"/>
                  </a:lnTo>
                  <a:lnTo>
                    <a:pt x="650" y="235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8"/>
                  </a:lnTo>
                  <a:lnTo>
                    <a:pt x="583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3"/>
                  </a:lnTo>
                  <a:lnTo>
                    <a:pt x="481" y="470"/>
                  </a:lnTo>
                  <a:lnTo>
                    <a:pt x="481" y="822"/>
                  </a:lnTo>
                  <a:lnTo>
                    <a:pt x="481" y="822"/>
                  </a:lnTo>
                  <a:lnTo>
                    <a:pt x="480" y="828"/>
                  </a:lnTo>
                  <a:lnTo>
                    <a:pt x="479" y="833"/>
                  </a:lnTo>
                  <a:lnTo>
                    <a:pt x="476" y="838"/>
                  </a:lnTo>
                  <a:lnTo>
                    <a:pt x="472" y="842"/>
                  </a:lnTo>
                  <a:lnTo>
                    <a:pt x="468" y="845"/>
                  </a:lnTo>
                  <a:lnTo>
                    <a:pt x="464" y="848"/>
                  </a:lnTo>
                  <a:lnTo>
                    <a:pt x="458" y="849"/>
                  </a:lnTo>
                  <a:lnTo>
                    <a:pt x="453" y="850"/>
                  </a:lnTo>
                  <a:lnTo>
                    <a:pt x="453" y="850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6" y="446"/>
                  </a:lnTo>
                  <a:lnTo>
                    <a:pt x="428" y="439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8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49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0" y="260"/>
                  </a:lnTo>
                  <a:lnTo>
                    <a:pt x="590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0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6" y="150"/>
                  </a:lnTo>
                  <a:lnTo>
                    <a:pt x="72" y="180"/>
                  </a:lnTo>
                  <a:lnTo>
                    <a:pt x="79" y="208"/>
                  </a:lnTo>
                  <a:lnTo>
                    <a:pt x="89" y="234"/>
                  </a:lnTo>
                  <a:lnTo>
                    <a:pt x="98" y="260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49"/>
                  </a:lnTo>
                  <a:lnTo>
                    <a:pt x="165" y="369"/>
                  </a:lnTo>
                  <a:lnTo>
                    <a:pt x="182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39"/>
                  </a:lnTo>
                  <a:lnTo>
                    <a:pt x="253" y="446"/>
                  </a:lnTo>
                  <a:lnTo>
                    <a:pt x="254" y="453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9">
              <a:extLst>
                <a:ext uri="{FF2B5EF4-FFF2-40B4-BE49-F238E27FC236}">
                  <a16:creationId xmlns:a16="http://schemas.microsoft.com/office/drawing/2014/main" xmlns="" id="{30713F13-3CB6-45CB-9D0B-D267B919A9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464051"/>
              <a:ext cx="46038" cy="119063"/>
            </a:xfrm>
            <a:custGeom>
              <a:avLst/>
              <a:gdLst>
                <a:gd name="T0" fmla="*/ 85 w 170"/>
                <a:gd name="T1" fmla="*/ 453 h 453"/>
                <a:gd name="T2" fmla="*/ 85 w 170"/>
                <a:gd name="T3" fmla="*/ 453 h 453"/>
                <a:gd name="T4" fmla="*/ 80 w 170"/>
                <a:gd name="T5" fmla="*/ 453 h 453"/>
                <a:gd name="T6" fmla="*/ 75 w 170"/>
                <a:gd name="T7" fmla="*/ 451 h 453"/>
                <a:gd name="T8" fmla="*/ 70 w 170"/>
                <a:gd name="T9" fmla="*/ 449 h 453"/>
                <a:gd name="T10" fmla="*/ 66 w 170"/>
                <a:gd name="T11" fmla="*/ 445 h 453"/>
                <a:gd name="T12" fmla="*/ 8 w 170"/>
                <a:gd name="T13" fmla="*/ 389 h 453"/>
                <a:gd name="T14" fmla="*/ 8 w 170"/>
                <a:gd name="T15" fmla="*/ 389 h 453"/>
                <a:gd name="T16" fmla="*/ 5 w 170"/>
                <a:gd name="T17" fmla="*/ 384 h 453"/>
                <a:gd name="T18" fmla="*/ 2 w 170"/>
                <a:gd name="T19" fmla="*/ 379 h 453"/>
                <a:gd name="T20" fmla="*/ 0 w 170"/>
                <a:gd name="T21" fmla="*/ 373 h 453"/>
                <a:gd name="T22" fmla="*/ 0 w 170"/>
                <a:gd name="T23" fmla="*/ 367 h 453"/>
                <a:gd name="T24" fmla="*/ 28 w 170"/>
                <a:gd name="T25" fmla="*/ 26 h 453"/>
                <a:gd name="T26" fmla="*/ 28 w 170"/>
                <a:gd name="T27" fmla="*/ 26 h 453"/>
                <a:gd name="T28" fmla="*/ 29 w 170"/>
                <a:gd name="T29" fmla="*/ 21 h 453"/>
                <a:gd name="T30" fmla="*/ 31 w 170"/>
                <a:gd name="T31" fmla="*/ 16 h 453"/>
                <a:gd name="T32" fmla="*/ 35 w 170"/>
                <a:gd name="T33" fmla="*/ 11 h 453"/>
                <a:gd name="T34" fmla="*/ 38 w 170"/>
                <a:gd name="T35" fmla="*/ 8 h 453"/>
                <a:gd name="T36" fmla="*/ 42 w 170"/>
                <a:gd name="T37" fmla="*/ 4 h 453"/>
                <a:gd name="T38" fmla="*/ 47 w 170"/>
                <a:gd name="T39" fmla="*/ 2 h 453"/>
                <a:gd name="T40" fmla="*/ 52 w 170"/>
                <a:gd name="T41" fmla="*/ 1 h 453"/>
                <a:gd name="T42" fmla="*/ 57 w 170"/>
                <a:gd name="T43" fmla="*/ 0 h 453"/>
                <a:gd name="T44" fmla="*/ 113 w 170"/>
                <a:gd name="T45" fmla="*/ 0 h 453"/>
                <a:gd name="T46" fmla="*/ 113 w 170"/>
                <a:gd name="T47" fmla="*/ 0 h 453"/>
                <a:gd name="T48" fmla="*/ 119 w 170"/>
                <a:gd name="T49" fmla="*/ 1 h 453"/>
                <a:gd name="T50" fmla="*/ 124 w 170"/>
                <a:gd name="T51" fmla="*/ 2 h 453"/>
                <a:gd name="T52" fmla="*/ 128 w 170"/>
                <a:gd name="T53" fmla="*/ 4 h 453"/>
                <a:gd name="T54" fmla="*/ 132 w 170"/>
                <a:gd name="T55" fmla="*/ 8 h 453"/>
                <a:gd name="T56" fmla="*/ 137 w 170"/>
                <a:gd name="T57" fmla="*/ 11 h 453"/>
                <a:gd name="T58" fmla="*/ 140 w 170"/>
                <a:gd name="T59" fmla="*/ 16 h 453"/>
                <a:gd name="T60" fmla="*/ 141 w 170"/>
                <a:gd name="T61" fmla="*/ 21 h 453"/>
                <a:gd name="T62" fmla="*/ 142 w 170"/>
                <a:gd name="T63" fmla="*/ 26 h 453"/>
                <a:gd name="T64" fmla="*/ 170 w 170"/>
                <a:gd name="T65" fmla="*/ 367 h 453"/>
                <a:gd name="T66" fmla="*/ 170 w 170"/>
                <a:gd name="T67" fmla="*/ 367 h 453"/>
                <a:gd name="T68" fmla="*/ 170 w 170"/>
                <a:gd name="T69" fmla="*/ 373 h 453"/>
                <a:gd name="T70" fmla="*/ 169 w 170"/>
                <a:gd name="T71" fmla="*/ 379 h 453"/>
                <a:gd name="T72" fmla="*/ 166 w 170"/>
                <a:gd name="T73" fmla="*/ 384 h 453"/>
                <a:gd name="T74" fmla="*/ 162 w 170"/>
                <a:gd name="T75" fmla="*/ 389 h 453"/>
                <a:gd name="T76" fmla="*/ 105 w 170"/>
                <a:gd name="T77" fmla="*/ 445 h 453"/>
                <a:gd name="T78" fmla="*/ 105 w 170"/>
                <a:gd name="T79" fmla="*/ 445 h 453"/>
                <a:gd name="T80" fmla="*/ 101 w 170"/>
                <a:gd name="T81" fmla="*/ 449 h 453"/>
                <a:gd name="T82" fmla="*/ 96 w 170"/>
                <a:gd name="T83" fmla="*/ 451 h 453"/>
                <a:gd name="T84" fmla="*/ 91 w 170"/>
                <a:gd name="T85" fmla="*/ 453 h 453"/>
                <a:gd name="T86" fmla="*/ 85 w 170"/>
                <a:gd name="T87" fmla="*/ 453 h 453"/>
                <a:gd name="T88" fmla="*/ 85 w 170"/>
                <a:gd name="T89" fmla="*/ 453 h 453"/>
                <a:gd name="T90" fmla="*/ 58 w 170"/>
                <a:gd name="T91" fmla="*/ 357 h 453"/>
                <a:gd name="T92" fmla="*/ 85 w 170"/>
                <a:gd name="T93" fmla="*/ 385 h 453"/>
                <a:gd name="T94" fmla="*/ 112 w 170"/>
                <a:gd name="T95" fmla="*/ 357 h 453"/>
                <a:gd name="T96" fmla="*/ 88 w 170"/>
                <a:gd name="T97" fmla="*/ 56 h 453"/>
                <a:gd name="T98" fmla="*/ 83 w 170"/>
                <a:gd name="T99" fmla="*/ 56 h 453"/>
                <a:gd name="T100" fmla="*/ 58 w 170"/>
                <a:gd name="T101" fmla="*/ 3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3">
                  <a:moveTo>
                    <a:pt x="85" y="453"/>
                  </a:moveTo>
                  <a:lnTo>
                    <a:pt x="85" y="453"/>
                  </a:lnTo>
                  <a:lnTo>
                    <a:pt x="80" y="453"/>
                  </a:lnTo>
                  <a:lnTo>
                    <a:pt x="75" y="451"/>
                  </a:lnTo>
                  <a:lnTo>
                    <a:pt x="70" y="449"/>
                  </a:lnTo>
                  <a:lnTo>
                    <a:pt x="66" y="445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4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9" y="1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2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5"/>
                  </a:lnTo>
                  <a:lnTo>
                    <a:pt x="105" y="445"/>
                  </a:lnTo>
                  <a:lnTo>
                    <a:pt x="101" y="449"/>
                  </a:lnTo>
                  <a:lnTo>
                    <a:pt x="96" y="451"/>
                  </a:lnTo>
                  <a:lnTo>
                    <a:pt x="91" y="453"/>
                  </a:lnTo>
                  <a:lnTo>
                    <a:pt x="85" y="453"/>
                  </a:lnTo>
                  <a:lnTo>
                    <a:pt x="85" y="453"/>
                  </a:lnTo>
                  <a:close/>
                  <a:moveTo>
                    <a:pt x="58" y="357"/>
                  </a:moveTo>
                  <a:lnTo>
                    <a:pt x="85" y="385"/>
                  </a:lnTo>
                  <a:lnTo>
                    <a:pt x="112" y="357"/>
                  </a:lnTo>
                  <a:lnTo>
                    <a:pt x="88" y="56"/>
                  </a:lnTo>
                  <a:lnTo>
                    <a:pt x="83" y="56"/>
                  </a:lnTo>
                  <a:lnTo>
                    <a:pt x="58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30">
              <a:extLst>
                <a:ext uri="{FF2B5EF4-FFF2-40B4-BE49-F238E27FC236}">
                  <a16:creationId xmlns:a16="http://schemas.microsoft.com/office/drawing/2014/main" xmlns="" id="{1AFEB401-C685-465E-88FE-22F002101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4343401"/>
              <a:ext cx="173038" cy="225425"/>
            </a:xfrm>
            <a:custGeom>
              <a:avLst/>
              <a:gdLst>
                <a:gd name="T0" fmla="*/ 625 w 653"/>
                <a:gd name="T1" fmla="*/ 851 h 851"/>
                <a:gd name="T2" fmla="*/ 86 w 653"/>
                <a:gd name="T3" fmla="*/ 851 h 851"/>
                <a:gd name="T4" fmla="*/ 86 w 653"/>
                <a:gd name="T5" fmla="*/ 851 h 851"/>
                <a:gd name="T6" fmla="*/ 80 w 653"/>
                <a:gd name="T7" fmla="*/ 850 h 851"/>
                <a:gd name="T8" fmla="*/ 75 w 653"/>
                <a:gd name="T9" fmla="*/ 849 h 851"/>
                <a:gd name="T10" fmla="*/ 70 w 653"/>
                <a:gd name="T11" fmla="*/ 846 h 851"/>
                <a:gd name="T12" fmla="*/ 66 w 653"/>
                <a:gd name="T13" fmla="*/ 843 h 851"/>
                <a:gd name="T14" fmla="*/ 62 w 653"/>
                <a:gd name="T15" fmla="*/ 839 h 851"/>
                <a:gd name="T16" fmla="*/ 60 w 653"/>
                <a:gd name="T17" fmla="*/ 834 h 851"/>
                <a:gd name="T18" fmla="*/ 58 w 653"/>
                <a:gd name="T19" fmla="*/ 829 h 851"/>
                <a:gd name="T20" fmla="*/ 58 w 653"/>
                <a:gd name="T21" fmla="*/ 823 h 851"/>
                <a:gd name="T22" fmla="*/ 58 w 653"/>
                <a:gd name="T23" fmla="*/ 823 h 851"/>
                <a:gd name="T24" fmla="*/ 58 w 653"/>
                <a:gd name="T25" fmla="*/ 816 h 851"/>
                <a:gd name="T26" fmla="*/ 60 w 653"/>
                <a:gd name="T27" fmla="*/ 811 h 851"/>
                <a:gd name="T28" fmla="*/ 62 w 653"/>
                <a:gd name="T29" fmla="*/ 806 h 851"/>
                <a:gd name="T30" fmla="*/ 66 w 653"/>
                <a:gd name="T31" fmla="*/ 802 h 851"/>
                <a:gd name="T32" fmla="*/ 70 w 653"/>
                <a:gd name="T33" fmla="*/ 799 h 851"/>
                <a:gd name="T34" fmla="*/ 75 w 653"/>
                <a:gd name="T35" fmla="*/ 796 h 851"/>
                <a:gd name="T36" fmla="*/ 80 w 653"/>
                <a:gd name="T37" fmla="*/ 794 h 851"/>
                <a:gd name="T38" fmla="*/ 86 w 653"/>
                <a:gd name="T39" fmla="*/ 794 h 851"/>
                <a:gd name="T40" fmla="*/ 596 w 653"/>
                <a:gd name="T41" fmla="*/ 794 h 851"/>
                <a:gd name="T42" fmla="*/ 596 w 653"/>
                <a:gd name="T43" fmla="*/ 57 h 851"/>
                <a:gd name="T44" fmla="*/ 29 w 653"/>
                <a:gd name="T45" fmla="*/ 57 h 851"/>
                <a:gd name="T46" fmla="*/ 29 w 653"/>
                <a:gd name="T47" fmla="*/ 57 h 851"/>
                <a:gd name="T48" fmla="*/ 24 w 653"/>
                <a:gd name="T49" fmla="*/ 57 h 851"/>
                <a:gd name="T50" fmla="*/ 19 w 653"/>
                <a:gd name="T51" fmla="*/ 55 h 851"/>
                <a:gd name="T52" fmla="*/ 13 w 653"/>
                <a:gd name="T53" fmla="*/ 53 h 851"/>
                <a:gd name="T54" fmla="*/ 9 w 653"/>
                <a:gd name="T55" fmla="*/ 49 h 851"/>
                <a:gd name="T56" fmla="*/ 5 w 653"/>
                <a:gd name="T57" fmla="*/ 45 h 851"/>
                <a:gd name="T58" fmla="*/ 3 w 653"/>
                <a:gd name="T59" fmla="*/ 40 h 851"/>
                <a:gd name="T60" fmla="*/ 1 w 653"/>
                <a:gd name="T61" fmla="*/ 35 h 851"/>
                <a:gd name="T62" fmla="*/ 0 w 653"/>
                <a:gd name="T63" fmla="*/ 29 h 851"/>
                <a:gd name="T64" fmla="*/ 0 w 653"/>
                <a:gd name="T65" fmla="*/ 29 h 851"/>
                <a:gd name="T66" fmla="*/ 1 w 653"/>
                <a:gd name="T67" fmla="*/ 24 h 851"/>
                <a:gd name="T68" fmla="*/ 3 w 653"/>
                <a:gd name="T69" fmla="*/ 18 h 851"/>
                <a:gd name="T70" fmla="*/ 5 w 653"/>
                <a:gd name="T71" fmla="*/ 14 h 851"/>
                <a:gd name="T72" fmla="*/ 9 w 653"/>
                <a:gd name="T73" fmla="*/ 9 h 851"/>
                <a:gd name="T74" fmla="*/ 13 w 653"/>
                <a:gd name="T75" fmla="*/ 6 h 851"/>
                <a:gd name="T76" fmla="*/ 19 w 653"/>
                <a:gd name="T77" fmla="*/ 2 h 851"/>
                <a:gd name="T78" fmla="*/ 24 w 653"/>
                <a:gd name="T79" fmla="*/ 1 h 851"/>
                <a:gd name="T80" fmla="*/ 29 w 653"/>
                <a:gd name="T81" fmla="*/ 0 h 851"/>
                <a:gd name="T82" fmla="*/ 625 w 653"/>
                <a:gd name="T83" fmla="*/ 0 h 851"/>
                <a:gd name="T84" fmla="*/ 625 w 653"/>
                <a:gd name="T85" fmla="*/ 0 h 851"/>
                <a:gd name="T86" fmla="*/ 630 w 653"/>
                <a:gd name="T87" fmla="*/ 1 h 851"/>
                <a:gd name="T88" fmla="*/ 636 w 653"/>
                <a:gd name="T89" fmla="*/ 2 h 851"/>
                <a:gd name="T90" fmla="*/ 640 w 653"/>
                <a:gd name="T91" fmla="*/ 6 h 851"/>
                <a:gd name="T92" fmla="*/ 645 w 653"/>
                <a:gd name="T93" fmla="*/ 9 h 851"/>
                <a:gd name="T94" fmla="*/ 648 w 653"/>
                <a:gd name="T95" fmla="*/ 14 h 851"/>
                <a:gd name="T96" fmla="*/ 651 w 653"/>
                <a:gd name="T97" fmla="*/ 18 h 851"/>
                <a:gd name="T98" fmla="*/ 652 w 653"/>
                <a:gd name="T99" fmla="*/ 24 h 851"/>
                <a:gd name="T100" fmla="*/ 653 w 653"/>
                <a:gd name="T101" fmla="*/ 29 h 851"/>
                <a:gd name="T102" fmla="*/ 653 w 653"/>
                <a:gd name="T103" fmla="*/ 823 h 851"/>
                <a:gd name="T104" fmla="*/ 653 w 653"/>
                <a:gd name="T105" fmla="*/ 823 h 851"/>
                <a:gd name="T106" fmla="*/ 652 w 653"/>
                <a:gd name="T107" fmla="*/ 829 h 851"/>
                <a:gd name="T108" fmla="*/ 651 w 653"/>
                <a:gd name="T109" fmla="*/ 834 h 851"/>
                <a:gd name="T110" fmla="*/ 648 w 653"/>
                <a:gd name="T111" fmla="*/ 839 h 851"/>
                <a:gd name="T112" fmla="*/ 645 w 653"/>
                <a:gd name="T113" fmla="*/ 843 h 851"/>
                <a:gd name="T114" fmla="*/ 640 w 653"/>
                <a:gd name="T115" fmla="*/ 846 h 851"/>
                <a:gd name="T116" fmla="*/ 636 w 653"/>
                <a:gd name="T117" fmla="*/ 849 h 851"/>
                <a:gd name="T118" fmla="*/ 630 w 653"/>
                <a:gd name="T119" fmla="*/ 850 h 851"/>
                <a:gd name="T120" fmla="*/ 625 w 653"/>
                <a:gd name="T121" fmla="*/ 851 h 851"/>
                <a:gd name="T122" fmla="*/ 625 w 653"/>
                <a:gd name="T123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3" h="851">
                  <a:moveTo>
                    <a:pt x="625" y="851"/>
                  </a:moveTo>
                  <a:lnTo>
                    <a:pt x="86" y="851"/>
                  </a:lnTo>
                  <a:lnTo>
                    <a:pt x="86" y="851"/>
                  </a:lnTo>
                  <a:lnTo>
                    <a:pt x="80" y="850"/>
                  </a:lnTo>
                  <a:lnTo>
                    <a:pt x="75" y="849"/>
                  </a:lnTo>
                  <a:lnTo>
                    <a:pt x="70" y="846"/>
                  </a:lnTo>
                  <a:lnTo>
                    <a:pt x="66" y="843"/>
                  </a:lnTo>
                  <a:lnTo>
                    <a:pt x="62" y="839"/>
                  </a:lnTo>
                  <a:lnTo>
                    <a:pt x="60" y="834"/>
                  </a:lnTo>
                  <a:lnTo>
                    <a:pt x="58" y="829"/>
                  </a:lnTo>
                  <a:lnTo>
                    <a:pt x="58" y="823"/>
                  </a:lnTo>
                  <a:lnTo>
                    <a:pt x="58" y="823"/>
                  </a:lnTo>
                  <a:lnTo>
                    <a:pt x="58" y="816"/>
                  </a:lnTo>
                  <a:lnTo>
                    <a:pt x="60" y="811"/>
                  </a:lnTo>
                  <a:lnTo>
                    <a:pt x="62" y="806"/>
                  </a:lnTo>
                  <a:lnTo>
                    <a:pt x="66" y="802"/>
                  </a:lnTo>
                  <a:lnTo>
                    <a:pt x="70" y="799"/>
                  </a:lnTo>
                  <a:lnTo>
                    <a:pt x="75" y="796"/>
                  </a:lnTo>
                  <a:lnTo>
                    <a:pt x="80" y="794"/>
                  </a:lnTo>
                  <a:lnTo>
                    <a:pt x="86" y="794"/>
                  </a:lnTo>
                  <a:lnTo>
                    <a:pt x="596" y="794"/>
                  </a:lnTo>
                  <a:lnTo>
                    <a:pt x="596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9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625" y="0"/>
                  </a:lnTo>
                  <a:lnTo>
                    <a:pt x="625" y="0"/>
                  </a:lnTo>
                  <a:lnTo>
                    <a:pt x="630" y="1"/>
                  </a:lnTo>
                  <a:lnTo>
                    <a:pt x="636" y="2"/>
                  </a:lnTo>
                  <a:lnTo>
                    <a:pt x="640" y="6"/>
                  </a:lnTo>
                  <a:lnTo>
                    <a:pt x="645" y="9"/>
                  </a:lnTo>
                  <a:lnTo>
                    <a:pt x="648" y="14"/>
                  </a:lnTo>
                  <a:lnTo>
                    <a:pt x="651" y="18"/>
                  </a:lnTo>
                  <a:lnTo>
                    <a:pt x="652" y="24"/>
                  </a:lnTo>
                  <a:lnTo>
                    <a:pt x="653" y="29"/>
                  </a:lnTo>
                  <a:lnTo>
                    <a:pt x="653" y="823"/>
                  </a:lnTo>
                  <a:lnTo>
                    <a:pt x="653" y="823"/>
                  </a:lnTo>
                  <a:lnTo>
                    <a:pt x="652" y="829"/>
                  </a:lnTo>
                  <a:lnTo>
                    <a:pt x="651" y="834"/>
                  </a:lnTo>
                  <a:lnTo>
                    <a:pt x="648" y="839"/>
                  </a:lnTo>
                  <a:lnTo>
                    <a:pt x="645" y="843"/>
                  </a:lnTo>
                  <a:lnTo>
                    <a:pt x="640" y="846"/>
                  </a:lnTo>
                  <a:lnTo>
                    <a:pt x="636" y="849"/>
                  </a:lnTo>
                  <a:lnTo>
                    <a:pt x="630" y="850"/>
                  </a:lnTo>
                  <a:lnTo>
                    <a:pt x="625" y="851"/>
                  </a:lnTo>
                  <a:lnTo>
                    <a:pt x="625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31">
              <a:extLst>
                <a:ext uri="{FF2B5EF4-FFF2-40B4-BE49-F238E27FC236}">
                  <a16:creationId xmlns:a16="http://schemas.microsoft.com/office/drawing/2014/main" xmlns="" id="{C4AD6DD1-A4C6-499E-AB3B-ADDDF0D68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4389438"/>
              <a:ext cx="92075" cy="119063"/>
            </a:xfrm>
            <a:custGeom>
              <a:avLst/>
              <a:gdLst>
                <a:gd name="T0" fmla="*/ 324 w 352"/>
                <a:gd name="T1" fmla="*/ 450 h 450"/>
                <a:gd name="T2" fmla="*/ 315 w 352"/>
                <a:gd name="T3" fmla="*/ 449 h 450"/>
                <a:gd name="T4" fmla="*/ 308 w 352"/>
                <a:gd name="T5" fmla="*/ 446 h 450"/>
                <a:gd name="T6" fmla="*/ 302 w 352"/>
                <a:gd name="T7" fmla="*/ 439 h 450"/>
                <a:gd name="T8" fmla="*/ 297 w 352"/>
                <a:gd name="T9" fmla="*/ 431 h 450"/>
                <a:gd name="T10" fmla="*/ 55 w 352"/>
                <a:gd name="T11" fmla="*/ 430 h 450"/>
                <a:gd name="T12" fmla="*/ 52 w 352"/>
                <a:gd name="T13" fmla="*/ 435 h 450"/>
                <a:gd name="T14" fmla="*/ 45 w 352"/>
                <a:gd name="T15" fmla="*/ 444 h 450"/>
                <a:gd name="T16" fmla="*/ 35 w 352"/>
                <a:gd name="T17" fmla="*/ 448 h 450"/>
                <a:gd name="T18" fmla="*/ 24 w 352"/>
                <a:gd name="T19" fmla="*/ 449 h 450"/>
                <a:gd name="T20" fmla="*/ 19 w 352"/>
                <a:gd name="T21" fmla="*/ 447 h 450"/>
                <a:gd name="T22" fmla="*/ 9 w 352"/>
                <a:gd name="T23" fmla="*/ 441 h 450"/>
                <a:gd name="T24" fmla="*/ 3 w 352"/>
                <a:gd name="T25" fmla="*/ 431 h 450"/>
                <a:gd name="T26" fmla="*/ 0 w 352"/>
                <a:gd name="T27" fmla="*/ 421 h 450"/>
                <a:gd name="T28" fmla="*/ 2 w 352"/>
                <a:gd name="T29" fmla="*/ 410 h 450"/>
                <a:gd name="T30" fmla="*/ 150 w 352"/>
                <a:gd name="T31" fmla="*/ 18 h 450"/>
                <a:gd name="T32" fmla="*/ 154 w 352"/>
                <a:gd name="T33" fmla="*/ 11 h 450"/>
                <a:gd name="T34" fmla="*/ 160 w 352"/>
                <a:gd name="T35" fmla="*/ 5 h 450"/>
                <a:gd name="T36" fmla="*/ 167 w 352"/>
                <a:gd name="T37" fmla="*/ 2 h 450"/>
                <a:gd name="T38" fmla="*/ 176 w 352"/>
                <a:gd name="T39" fmla="*/ 0 h 450"/>
                <a:gd name="T40" fmla="*/ 176 w 352"/>
                <a:gd name="T41" fmla="*/ 0 h 450"/>
                <a:gd name="T42" fmla="*/ 180 w 352"/>
                <a:gd name="T43" fmla="*/ 1 h 450"/>
                <a:gd name="T44" fmla="*/ 189 w 352"/>
                <a:gd name="T45" fmla="*/ 3 h 450"/>
                <a:gd name="T46" fmla="*/ 196 w 352"/>
                <a:gd name="T47" fmla="*/ 8 h 450"/>
                <a:gd name="T48" fmla="*/ 201 w 352"/>
                <a:gd name="T49" fmla="*/ 15 h 450"/>
                <a:gd name="T50" fmla="*/ 350 w 352"/>
                <a:gd name="T51" fmla="*/ 412 h 450"/>
                <a:gd name="T52" fmla="*/ 351 w 352"/>
                <a:gd name="T53" fmla="*/ 417 h 450"/>
                <a:gd name="T54" fmla="*/ 351 w 352"/>
                <a:gd name="T55" fmla="*/ 428 h 450"/>
                <a:gd name="T56" fmla="*/ 346 w 352"/>
                <a:gd name="T57" fmla="*/ 438 h 450"/>
                <a:gd name="T58" fmla="*/ 338 w 352"/>
                <a:gd name="T59" fmla="*/ 446 h 450"/>
                <a:gd name="T60" fmla="*/ 333 w 352"/>
                <a:gd name="T61" fmla="*/ 449 h 450"/>
                <a:gd name="T62" fmla="*/ 324 w 352"/>
                <a:gd name="T63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0">
                  <a:moveTo>
                    <a:pt x="324" y="450"/>
                  </a:moveTo>
                  <a:lnTo>
                    <a:pt x="324" y="450"/>
                  </a:lnTo>
                  <a:lnTo>
                    <a:pt x="319" y="450"/>
                  </a:lnTo>
                  <a:lnTo>
                    <a:pt x="315" y="449"/>
                  </a:lnTo>
                  <a:lnTo>
                    <a:pt x="311" y="448"/>
                  </a:lnTo>
                  <a:lnTo>
                    <a:pt x="308" y="446"/>
                  </a:lnTo>
                  <a:lnTo>
                    <a:pt x="304" y="443"/>
                  </a:lnTo>
                  <a:lnTo>
                    <a:pt x="302" y="439"/>
                  </a:lnTo>
                  <a:lnTo>
                    <a:pt x="299" y="435"/>
                  </a:lnTo>
                  <a:lnTo>
                    <a:pt x="297" y="431"/>
                  </a:lnTo>
                  <a:lnTo>
                    <a:pt x="176" y="109"/>
                  </a:lnTo>
                  <a:lnTo>
                    <a:pt x="55" y="430"/>
                  </a:lnTo>
                  <a:lnTo>
                    <a:pt x="55" y="430"/>
                  </a:lnTo>
                  <a:lnTo>
                    <a:pt x="52" y="435"/>
                  </a:lnTo>
                  <a:lnTo>
                    <a:pt x="49" y="439"/>
                  </a:lnTo>
                  <a:lnTo>
                    <a:pt x="45" y="444"/>
                  </a:lnTo>
                  <a:lnTo>
                    <a:pt x="40" y="446"/>
                  </a:lnTo>
                  <a:lnTo>
                    <a:pt x="35" y="448"/>
                  </a:lnTo>
                  <a:lnTo>
                    <a:pt x="30" y="449"/>
                  </a:lnTo>
                  <a:lnTo>
                    <a:pt x="24" y="449"/>
                  </a:lnTo>
                  <a:lnTo>
                    <a:pt x="19" y="447"/>
                  </a:lnTo>
                  <a:lnTo>
                    <a:pt x="19" y="447"/>
                  </a:lnTo>
                  <a:lnTo>
                    <a:pt x="13" y="445"/>
                  </a:lnTo>
                  <a:lnTo>
                    <a:pt x="9" y="441"/>
                  </a:lnTo>
                  <a:lnTo>
                    <a:pt x="6" y="436"/>
                  </a:lnTo>
                  <a:lnTo>
                    <a:pt x="3" y="431"/>
                  </a:lnTo>
                  <a:lnTo>
                    <a:pt x="1" y="426"/>
                  </a:lnTo>
                  <a:lnTo>
                    <a:pt x="0" y="421"/>
                  </a:lnTo>
                  <a:lnTo>
                    <a:pt x="1" y="415"/>
                  </a:lnTo>
                  <a:lnTo>
                    <a:pt x="2" y="41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51" y="14"/>
                  </a:lnTo>
                  <a:lnTo>
                    <a:pt x="154" y="11"/>
                  </a:lnTo>
                  <a:lnTo>
                    <a:pt x="157" y="8"/>
                  </a:lnTo>
                  <a:lnTo>
                    <a:pt x="160" y="5"/>
                  </a:lnTo>
                  <a:lnTo>
                    <a:pt x="164" y="3"/>
                  </a:lnTo>
                  <a:lnTo>
                    <a:pt x="167" y="2"/>
                  </a:lnTo>
                  <a:lnTo>
                    <a:pt x="172" y="1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1"/>
                  </a:lnTo>
                  <a:lnTo>
                    <a:pt x="185" y="2"/>
                  </a:lnTo>
                  <a:lnTo>
                    <a:pt x="189" y="3"/>
                  </a:lnTo>
                  <a:lnTo>
                    <a:pt x="193" y="5"/>
                  </a:lnTo>
                  <a:lnTo>
                    <a:pt x="196" y="8"/>
                  </a:lnTo>
                  <a:lnTo>
                    <a:pt x="199" y="11"/>
                  </a:lnTo>
                  <a:lnTo>
                    <a:pt x="201" y="15"/>
                  </a:lnTo>
                  <a:lnTo>
                    <a:pt x="203" y="18"/>
                  </a:lnTo>
                  <a:lnTo>
                    <a:pt x="350" y="412"/>
                  </a:lnTo>
                  <a:lnTo>
                    <a:pt x="350" y="412"/>
                  </a:lnTo>
                  <a:lnTo>
                    <a:pt x="351" y="417"/>
                  </a:lnTo>
                  <a:lnTo>
                    <a:pt x="352" y="423"/>
                  </a:lnTo>
                  <a:lnTo>
                    <a:pt x="351" y="428"/>
                  </a:lnTo>
                  <a:lnTo>
                    <a:pt x="349" y="433"/>
                  </a:lnTo>
                  <a:lnTo>
                    <a:pt x="346" y="438"/>
                  </a:lnTo>
                  <a:lnTo>
                    <a:pt x="343" y="443"/>
                  </a:lnTo>
                  <a:lnTo>
                    <a:pt x="338" y="446"/>
                  </a:lnTo>
                  <a:lnTo>
                    <a:pt x="333" y="449"/>
                  </a:lnTo>
                  <a:lnTo>
                    <a:pt x="333" y="449"/>
                  </a:lnTo>
                  <a:lnTo>
                    <a:pt x="328" y="450"/>
                  </a:lnTo>
                  <a:lnTo>
                    <a:pt x="324" y="450"/>
                  </a:lnTo>
                  <a:lnTo>
                    <a:pt x="324" y="4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232">
              <a:extLst>
                <a:ext uri="{FF2B5EF4-FFF2-40B4-BE49-F238E27FC236}">
                  <a16:creationId xmlns:a16="http://schemas.microsoft.com/office/drawing/2014/main" xmlns="" id="{1CC0DDBF-D4E5-430B-A616-6D3163D5E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8" y="4464051"/>
              <a:ext cx="539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0A8DC5AE-7129-4B92-9AE8-C289B9193185}"/>
              </a:ext>
            </a:extLst>
          </p:cNvPr>
          <p:cNvGrpSpPr/>
          <p:nvPr/>
        </p:nvGrpSpPr>
        <p:grpSpPr>
          <a:xfrm>
            <a:off x="10251916" y="2169900"/>
            <a:ext cx="325438" cy="360363"/>
            <a:chOff x="6291263" y="5048251"/>
            <a:chExt cx="325438" cy="360363"/>
          </a:xfrm>
          <a:solidFill>
            <a:srgbClr val="110E26"/>
          </a:solidFill>
        </p:grpSpPr>
        <p:sp>
          <p:nvSpPr>
            <p:cNvPr id="164" name="Freeform 344">
              <a:extLst>
                <a:ext uri="{FF2B5EF4-FFF2-40B4-BE49-F238E27FC236}">
                  <a16:creationId xmlns:a16="http://schemas.microsoft.com/office/drawing/2014/main" xmlns="" id="{40F99C42-B436-44E7-9EE0-811DD8346D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45">
              <a:extLst>
                <a:ext uri="{FF2B5EF4-FFF2-40B4-BE49-F238E27FC236}">
                  <a16:creationId xmlns:a16="http://schemas.microsoft.com/office/drawing/2014/main" xmlns="" id="{0473D97E-2868-4327-BBE6-6E729349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46">
              <a:extLst>
                <a:ext uri="{FF2B5EF4-FFF2-40B4-BE49-F238E27FC236}">
                  <a16:creationId xmlns:a16="http://schemas.microsoft.com/office/drawing/2014/main" xmlns="" id="{869056BF-2239-479E-8DA9-ED9CB199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7">
              <a:extLst>
                <a:ext uri="{FF2B5EF4-FFF2-40B4-BE49-F238E27FC236}">
                  <a16:creationId xmlns:a16="http://schemas.microsoft.com/office/drawing/2014/main" xmlns="" id="{12ED43D8-9CF1-4541-9A78-E213162D8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8">
              <a:extLst>
                <a:ext uri="{FF2B5EF4-FFF2-40B4-BE49-F238E27FC236}">
                  <a16:creationId xmlns:a16="http://schemas.microsoft.com/office/drawing/2014/main" xmlns="" id="{05D8A021-8F0D-4128-863F-785C56A4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9">
              <a:extLst>
                <a:ext uri="{FF2B5EF4-FFF2-40B4-BE49-F238E27FC236}">
                  <a16:creationId xmlns:a16="http://schemas.microsoft.com/office/drawing/2014/main" xmlns="" id="{DCD54654-F7EA-44CC-B180-A210D9626E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81032209-307F-4DF1-BD77-90E0874A9DA3}"/>
              </a:ext>
            </a:extLst>
          </p:cNvPr>
          <p:cNvGrpSpPr/>
          <p:nvPr/>
        </p:nvGrpSpPr>
        <p:grpSpPr>
          <a:xfrm>
            <a:off x="3218655" y="4603276"/>
            <a:ext cx="360363" cy="360363"/>
            <a:chOff x="2676525" y="2889251"/>
            <a:chExt cx="360363" cy="360363"/>
          </a:xfrm>
          <a:solidFill>
            <a:srgbClr val="110E26"/>
          </a:solidFill>
        </p:grpSpPr>
        <p:sp>
          <p:nvSpPr>
            <p:cNvPr id="171" name="Freeform 1316">
              <a:extLst>
                <a:ext uri="{FF2B5EF4-FFF2-40B4-BE49-F238E27FC236}">
                  <a16:creationId xmlns:a16="http://schemas.microsoft.com/office/drawing/2014/main" xmlns="" id="{5D4CA3CA-C080-4147-ACD6-F76F9A8E5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xmlns="" id="{7EFE152A-6802-4CE0-BC77-1397B4A70821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173" name="Freeform 1317">
                <a:extLst>
                  <a:ext uri="{FF2B5EF4-FFF2-40B4-BE49-F238E27FC236}">
                    <a16:creationId xmlns:a16="http://schemas.microsoft.com/office/drawing/2014/main" xmlns="" id="{BBFE21E3-A950-4EB3-A508-EC8EEA00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318">
                <a:extLst>
                  <a:ext uri="{FF2B5EF4-FFF2-40B4-BE49-F238E27FC236}">
                    <a16:creationId xmlns:a16="http://schemas.microsoft.com/office/drawing/2014/main" xmlns="" id="{48AC7A97-A04A-4693-95F7-2658251F1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319">
                <a:extLst>
                  <a:ext uri="{FF2B5EF4-FFF2-40B4-BE49-F238E27FC236}">
                    <a16:creationId xmlns:a16="http://schemas.microsoft.com/office/drawing/2014/main" xmlns="" id="{224399E0-C244-4F06-8910-075DE28FB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xmlns="" id="{73AF40CB-0C77-4D6C-86D8-E1607DD3552D}"/>
              </a:ext>
            </a:extLst>
          </p:cNvPr>
          <p:cNvGrpSpPr/>
          <p:nvPr/>
        </p:nvGrpSpPr>
        <p:grpSpPr>
          <a:xfrm>
            <a:off x="8616154" y="4603276"/>
            <a:ext cx="360363" cy="360363"/>
            <a:chOff x="9155113" y="3608388"/>
            <a:chExt cx="360363" cy="360363"/>
          </a:xfrm>
          <a:solidFill>
            <a:srgbClr val="110E26"/>
          </a:solidFill>
        </p:grpSpPr>
        <p:sp>
          <p:nvSpPr>
            <p:cNvPr id="177" name="Freeform 829">
              <a:extLst>
                <a:ext uri="{FF2B5EF4-FFF2-40B4-BE49-F238E27FC236}">
                  <a16:creationId xmlns:a16="http://schemas.microsoft.com/office/drawing/2014/main" xmlns="" id="{8A5AB6C0-C857-4F64-A672-5882E26A6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30">
              <a:extLst>
                <a:ext uri="{FF2B5EF4-FFF2-40B4-BE49-F238E27FC236}">
                  <a16:creationId xmlns:a16="http://schemas.microsoft.com/office/drawing/2014/main" xmlns="" id="{AB618B9F-71BB-4144-8549-D7909E3E3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831">
              <a:extLst>
                <a:ext uri="{FF2B5EF4-FFF2-40B4-BE49-F238E27FC236}">
                  <a16:creationId xmlns:a16="http://schemas.microsoft.com/office/drawing/2014/main" xmlns="" id="{93CA944E-B7C2-41C5-8199-0CF6EA3CED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32">
              <a:extLst>
                <a:ext uri="{FF2B5EF4-FFF2-40B4-BE49-F238E27FC236}">
                  <a16:creationId xmlns:a16="http://schemas.microsoft.com/office/drawing/2014/main" xmlns="" id="{78A253A2-9EB3-4013-B4BA-8491C19D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33">
              <a:extLst>
                <a:ext uri="{FF2B5EF4-FFF2-40B4-BE49-F238E27FC236}">
                  <a16:creationId xmlns:a16="http://schemas.microsoft.com/office/drawing/2014/main" xmlns="" id="{29C265FD-EACE-42D8-846B-66BE36DCF5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34">
              <a:extLst>
                <a:ext uri="{FF2B5EF4-FFF2-40B4-BE49-F238E27FC236}">
                  <a16:creationId xmlns:a16="http://schemas.microsoft.com/office/drawing/2014/main" xmlns="" id="{7CB3D9F9-7E61-4FE0-A0C9-86B10F533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35">
              <a:extLst>
                <a:ext uri="{FF2B5EF4-FFF2-40B4-BE49-F238E27FC236}">
                  <a16:creationId xmlns:a16="http://schemas.microsoft.com/office/drawing/2014/main" xmlns="" id="{27C26C9F-50D2-4853-B847-8F21D55B5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36">
              <a:extLst>
                <a:ext uri="{FF2B5EF4-FFF2-40B4-BE49-F238E27FC236}">
                  <a16:creationId xmlns:a16="http://schemas.microsoft.com/office/drawing/2014/main" xmlns="" id="{031C181F-39D3-4FAC-8E78-DB53A945D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37">
              <a:extLst>
                <a:ext uri="{FF2B5EF4-FFF2-40B4-BE49-F238E27FC236}">
                  <a16:creationId xmlns:a16="http://schemas.microsoft.com/office/drawing/2014/main" xmlns="" id="{EE91C37B-7158-47E8-BF96-15F45F520A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38">
              <a:extLst>
                <a:ext uri="{FF2B5EF4-FFF2-40B4-BE49-F238E27FC236}">
                  <a16:creationId xmlns:a16="http://schemas.microsoft.com/office/drawing/2014/main" xmlns="" id="{2943125E-2349-488C-9255-CC238ED1F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39">
              <a:extLst>
                <a:ext uri="{FF2B5EF4-FFF2-40B4-BE49-F238E27FC236}">
                  <a16:creationId xmlns:a16="http://schemas.microsoft.com/office/drawing/2014/main" xmlns="" id="{51E8CB73-CB8F-4924-BDF8-0C46AC820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840">
              <a:extLst>
                <a:ext uri="{FF2B5EF4-FFF2-40B4-BE49-F238E27FC236}">
                  <a16:creationId xmlns:a16="http://schemas.microsoft.com/office/drawing/2014/main" xmlns="" id="{01D5647D-05A6-402B-A719-3D42310C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29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rgbClr val="0D77E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FE9F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1213</Words>
  <Application>Microsoft Office PowerPoint</Application>
  <PresentationFormat>Widescreen</PresentationFormat>
  <Paragraphs>227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Andalus</vt:lpstr>
      <vt:lpstr>Arial</vt:lpstr>
      <vt:lpstr>Calibri</vt:lpstr>
      <vt:lpstr>Calibri Light</vt:lpstr>
      <vt:lpstr>Century Gothic</vt:lpstr>
      <vt:lpstr>Corbel</vt:lpstr>
      <vt:lpstr>Open Sans</vt:lpstr>
      <vt:lpstr>Open Sans Light</vt:lpstr>
      <vt:lpstr>Segoe UI</vt:lpstr>
      <vt:lpstr>Times</vt:lpstr>
      <vt:lpstr>Times New Roman</vt:lpstr>
      <vt:lpstr>Office Theme</vt:lpstr>
      <vt:lpstr>1_Office Theme</vt:lpstr>
      <vt:lpstr>2_Office Theme</vt:lpstr>
      <vt:lpstr>WELCOME TO </vt:lpstr>
      <vt:lpstr>Objective of the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Model Canvas </vt:lpstr>
      <vt:lpstr>ER Diagram</vt:lpstr>
      <vt:lpstr>Business Model Canvas </vt:lpstr>
      <vt:lpstr>Business Model Canvas </vt:lpstr>
      <vt:lpstr>Business Model Canvas </vt:lpstr>
      <vt:lpstr>Business Model Canvas 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</dc:creator>
  <cp:lastModifiedBy>slk</cp:lastModifiedBy>
  <cp:revision>58</cp:revision>
  <dcterms:created xsi:type="dcterms:W3CDTF">2019-07-10T03:17:29Z</dcterms:created>
  <dcterms:modified xsi:type="dcterms:W3CDTF">2020-01-14T12:28:10Z</dcterms:modified>
</cp:coreProperties>
</file>